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1" r:id="rId1"/>
  </p:sldMasterIdLst>
  <p:notesMasterIdLst>
    <p:notesMasterId r:id="rId39"/>
  </p:notesMasterIdLst>
  <p:sldIdLst>
    <p:sldId id="256" r:id="rId2"/>
    <p:sldId id="260" r:id="rId3"/>
    <p:sldId id="258" r:id="rId4"/>
    <p:sldId id="278" r:id="rId5"/>
    <p:sldId id="283" r:id="rId6"/>
    <p:sldId id="282" r:id="rId7"/>
    <p:sldId id="277" r:id="rId8"/>
    <p:sldId id="284" r:id="rId9"/>
    <p:sldId id="285" r:id="rId10"/>
    <p:sldId id="286" r:id="rId11"/>
    <p:sldId id="287" r:id="rId12"/>
    <p:sldId id="257" r:id="rId13"/>
    <p:sldId id="290" r:id="rId14"/>
    <p:sldId id="269" r:id="rId15"/>
    <p:sldId id="291" r:id="rId16"/>
    <p:sldId id="264" r:id="rId17"/>
    <p:sldId id="265" r:id="rId18"/>
    <p:sldId id="261" r:id="rId19"/>
    <p:sldId id="288" r:id="rId20"/>
    <p:sldId id="289" r:id="rId21"/>
    <p:sldId id="272" r:id="rId22"/>
    <p:sldId id="266" r:id="rId23"/>
    <p:sldId id="299" r:id="rId24"/>
    <p:sldId id="262" r:id="rId25"/>
    <p:sldId id="273" r:id="rId26"/>
    <p:sldId id="271" r:id="rId27"/>
    <p:sldId id="280" r:id="rId28"/>
    <p:sldId id="263" r:id="rId29"/>
    <p:sldId id="268" r:id="rId30"/>
    <p:sldId id="270" r:id="rId31"/>
    <p:sldId id="275" r:id="rId32"/>
    <p:sldId id="292" r:id="rId33"/>
    <p:sldId id="295" r:id="rId34"/>
    <p:sldId id="296" r:id="rId35"/>
    <p:sldId id="297" r:id="rId36"/>
    <p:sldId id="298" r:id="rId37"/>
    <p:sldId id="28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snapToObjects="1" showGuides="1">
      <p:cViewPr varScale="1">
        <p:scale>
          <a:sx n="112" d="100"/>
          <a:sy n="112" d="100"/>
        </p:scale>
        <p:origin x="48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F5A1C-C816-475D-8F35-15E8212AA562}" type="doc">
      <dgm:prSet loTypeId="urn:microsoft.com/office/officeart/2016/7/layout/BasicLinearProcessNumbered" loCatId="process" qsTypeId="urn:microsoft.com/office/officeart/2005/8/quickstyle/simple4" qsCatId="simple" csTypeId="urn:microsoft.com/office/officeart/2005/8/colors/accent2_2" csCatId="accent2"/>
      <dgm:spPr/>
      <dgm:t>
        <a:bodyPr/>
        <a:lstStyle/>
        <a:p>
          <a:endParaRPr lang="en-US"/>
        </a:p>
      </dgm:t>
    </dgm:pt>
    <dgm:pt modelId="{1E69F85E-D4BC-46E0-81DB-16C4098B7071}">
      <dgm:prSet/>
      <dgm:spPr/>
      <dgm:t>
        <a:bodyPr/>
        <a:lstStyle/>
        <a:p>
          <a:r>
            <a:rPr lang="en-US"/>
            <a:t>What did the video make you think about?</a:t>
          </a:r>
        </a:p>
      </dgm:t>
    </dgm:pt>
    <dgm:pt modelId="{C380E2AB-FE65-4CFD-A6AE-EB26CE9BD392}" type="parTrans" cxnId="{880E8955-34CE-43BB-A53E-259BDF122DDA}">
      <dgm:prSet/>
      <dgm:spPr/>
      <dgm:t>
        <a:bodyPr/>
        <a:lstStyle/>
        <a:p>
          <a:endParaRPr lang="en-US"/>
        </a:p>
      </dgm:t>
    </dgm:pt>
    <dgm:pt modelId="{B3595670-CF60-48D4-BD0C-35A0F8E7B5CA}" type="sibTrans" cxnId="{880E8955-34CE-43BB-A53E-259BDF122DDA}">
      <dgm:prSet phldrT="1" phldr="0"/>
      <dgm:spPr/>
      <dgm:t>
        <a:bodyPr/>
        <a:lstStyle/>
        <a:p>
          <a:r>
            <a:rPr lang="en-US"/>
            <a:t>1</a:t>
          </a:r>
        </a:p>
      </dgm:t>
    </dgm:pt>
    <dgm:pt modelId="{61C505ED-357B-463B-94AA-F39C32C58B47}">
      <dgm:prSet/>
      <dgm:spPr/>
      <dgm:t>
        <a:bodyPr/>
        <a:lstStyle/>
        <a:p>
          <a:r>
            <a:rPr lang="en-US"/>
            <a:t>How did the video make you feel?</a:t>
          </a:r>
        </a:p>
      </dgm:t>
    </dgm:pt>
    <dgm:pt modelId="{BE6CDD63-E887-4C04-A13F-9848BE8EF366}" type="parTrans" cxnId="{11B8E4BA-D11E-43E7-9CC2-FD1DC0375160}">
      <dgm:prSet/>
      <dgm:spPr/>
      <dgm:t>
        <a:bodyPr/>
        <a:lstStyle/>
        <a:p>
          <a:endParaRPr lang="en-US"/>
        </a:p>
      </dgm:t>
    </dgm:pt>
    <dgm:pt modelId="{19739D3C-1930-4ADE-BF83-C5949D46AFAA}" type="sibTrans" cxnId="{11B8E4BA-D11E-43E7-9CC2-FD1DC0375160}">
      <dgm:prSet phldrT="2" phldr="0"/>
      <dgm:spPr/>
      <dgm:t>
        <a:bodyPr/>
        <a:lstStyle/>
        <a:p>
          <a:r>
            <a:rPr lang="en-US"/>
            <a:t>2</a:t>
          </a:r>
        </a:p>
      </dgm:t>
    </dgm:pt>
    <dgm:pt modelId="{743739BB-393D-41EA-A6C3-E98919938D68}">
      <dgm:prSet/>
      <dgm:spPr/>
      <dgm:t>
        <a:bodyPr/>
        <a:lstStyle/>
        <a:p>
          <a:r>
            <a:rPr lang="en-US"/>
            <a:t>What does the video make you want to do more or less of?</a:t>
          </a:r>
        </a:p>
      </dgm:t>
    </dgm:pt>
    <dgm:pt modelId="{07E7EF65-80A0-4B62-8CD8-114C30248FC8}" type="parTrans" cxnId="{944667D3-1260-4CA6-83A5-F68F34B86991}">
      <dgm:prSet/>
      <dgm:spPr/>
      <dgm:t>
        <a:bodyPr/>
        <a:lstStyle/>
        <a:p>
          <a:endParaRPr lang="en-US"/>
        </a:p>
      </dgm:t>
    </dgm:pt>
    <dgm:pt modelId="{6C979245-F0B9-4F69-B38E-68E91B1CF017}" type="sibTrans" cxnId="{944667D3-1260-4CA6-83A5-F68F34B86991}">
      <dgm:prSet phldrT="3" phldr="0"/>
      <dgm:spPr/>
      <dgm:t>
        <a:bodyPr/>
        <a:lstStyle/>
        <a:p>
          <a:r>
            <a:rPr lang="en-US"/>
            <a:t>3</a:t>
          </a:r>
        </a:p>
      </dgm:t>
    </dgm:pt>
    <dgm:pt modelId="{4CB9E1F5-7C91-4941-917C-48DD8B6B6FDD}" type="pres">
      <dgm:prSet presAssocID="{972F5A1C-C816-475D-8F35-15E8212AA562}" presName="Name0" presStyleCnt="0">
        <dgm:presLayoutVars>
          <dgm:animLvl val="lvl"/>
          <dgm:resizeHandles val="exact"/>
        </dgm:presLayoutVars>
      </dgm:prSet>
      <dgm:spPr/>
    </dgm:pt>
    <dgm:pt modelId="{5D2A898C-239A-CF4B-8A86-ED3D25F1F9F6}" type="pres">
      <dgm:prSet presAssocID="{1E69F85E-D4BC-46E0-81DB-16C4098B7071}" presName="compositeNode" presStyleCnt="0">
        <dgm:presLayoutVars>
          <dgm:bulletEnabled val="1"/>
        </dgm:presLayoutVars>
      </dgm:prSet>
      <dgm:spPr/>
    </dgm:pt>
    <dgm:pt modelId="{734BD8F3-320D-114A-AB0B-04EDDB1EF924}" type="pres">
      <dgm:prSet presAssocID="{1E69F85E-D4BC-46E0-81DB-16C4098B7071}" presName="bgRect" presStyleLbl="bgAccFollowNode1" presStyleIdx="0" presStyleCnt="3"/>
      <dgm:spPr/>
    </dgm:pt>
    <dgm:pt modelId="{40850313-57EF-BA42-9629-1C68B58471D5}" type="pres">
      <dgm:prSet presAssocID="{B3595670-CF60-48D4-BD0C-35A0F8E7B5CA}" presName="sibTransNodeCircle" presStyleLbl="alignNode1" presStyleIdx="0" presStyleCnt="6">
        <dgm:presLayoutVars>
          <dgm:chMax val="0"/>
          <dgm:bulletEnabled/>
        </dgm:presLayoutVars>
      </dgm:prSet>
      <dgm:spPr/>
    </dgm:pt>
    <dgm:pt modelId="{B761C27B-57EE-304D-8D4F-39CDB79EF364}" type="pres">
      <dgm:prSet presAssocID="{1E69F85E-D4BC-46E0-81DB-16C4098B7071}" presName="bottomLine" presStyleLbl="alignNode1" presStyleIdx="1" presStyleCnt="6">
        <dgm:presLayoutVars/>
      </dgm:prSet>
      <dgm:spPr/>
    </dgm:pt>
    <dgm:pt modelId="{FF444932-8903-AD49-A6E4-6E73296CDDF2}" type="pres">
      <dgm:prSet presAssocID="{1E69F85E-D4BC-46E0-81DB-16C4098B7071}" presName="nodeText" presStyleLbl="bgAccFollowNode1" presStyleIdx="0" presStyleCnt="3">
        <dgm:presLayoutVars>
          <dgm:bulletEnabled val="1"/>
        </dgm:presLayoutVars>
      </dgm:prSet>
      <dgm:spPr/>
    </dgm:pt>
    <dgm:pt modelId="{82B1FA97-6CE0-E742-BD0A-33F96626A1C4}" type="pres">
      <dgm:prSet presAssocID="{B3595670-CF60-48D4-BD0C-35A0F8E7B5CA}" presName="sibTrans" presStyleCnt="0"/>
      <dgm:spPr/>
    </dgm:pt>
    <dgm:pt modelId="{1C349678-7CF7-B04A-AC0E-DADBEB96A93F}" type="pres">
      <dgm:prSet presAssocID="{61C505ED-357B-463B-94AA-F39C32C58B47}" presName="compositeNode" presStyleCnt="0">
        <dgm:presLayoutVars>
          <dgm:bulletEnabled val="1"/>
        </dgm:presLayoutVars>
      </dgm:prSet>
      <dgm:spPr/>
    </dgm:pt>
    <dgm:pt modelId="{237241E8-7734-284E-91E5-3E487EB96F6A}" type="pres">
      <dgm:prSet presAssocID="{61C505ED-357B-463B-94AA-F39C32C58B47}" presName="bgRect" presStyleLbl="bgAccFollowNode1" presStyleIdx="1" presStyleCnt="3"/>
      <dgm:spPr/>
    </dgm:pt>
    <dgm:pt modelId="{D85A1666-C087-FD48-BB84-F341C020C4B1}" type="pres">
      <dgm:prSet presAssocID="{19739D3C-1930-4ADE-BF83-C5949D46AFAA}" presName="sibTransNodeCircle" presStyleLbl="alignNode1" presStyleIdx="2" presStyleCnt="6">
        <dgm:presLayoutVars>
          <dgm:chMax val="0"/>
          <dgm:bulletEnabled/>
        </dgm:presLayoutVars>
      </dgm:prSet>
      <dgm:spPr/>
    </dgm:pt>
    <dgm:pt modelId="{29A6E64C-38B8-6942-8A2F-AD75F4C801A2}" type="pres">
      <dgm:prSet presAssocID="{61C505ED-357B-463B-94AA-F39C32C58B47}" presName="bottomLine" presStyleLbl="alignNode1" presStyleIdx="3" presStyleCnt="6">
        <dgm:presLayoutVars/>
      </dgm:prSet>
      <dgm:spPr/>
    </dgm:pt>
    <dgm:pt modelId="{0370B934-BCDA-094A-B3F6-55B2816DE5ED}" type="pres">
      <dgm:prSet presAssocID="{61C505ED-357B-463B-94AA-F39C32C58B47}" presName="nodeText" presStyleLbl="bgAccFollowNode1" presStyleIdx="1" presStyleCnt="3">
        <dgm:presLayoutVars>
          <dgm:bulletEnabled val="1"/>
        </dgm:presLayoutVars>
      </dgm:prSet>
      <dgm:spPr/>
    </dgm:pt>
    <dgm:pt modelId="{07CB91CF-6294-F340-9A9D-64F459E2E0C3}" type="pres">
      <dgm:prSet presAssocID="{19739D3C-1930-4ADE-BF83-C5949D46AFAA}" presName="sibTrans" presStyleCnt="0"/>
      <dgm:spPr/>
    </dgm:pt>
    <dgm:pt modelId="{B2697ADF-9C17-3945-84AF-DE4CA911351B}" type="pres">
      <dgm:prSet presAssocID="{743739BB-393D-41EA-A6C3-E98919938D68}" presName="compositeNode" presStyleCnt="0">
        <dgm:presLayoutVars>
          <dgm:bulletEnabled val="1"/>
        </dgm:presLayoutVars>
      </dgm:prSet>
      <dgm:spPr/>
    </dgm:pt>
    <dgm:pt modelId="{B434D179-801E-494F-961E-78F314DD6D24}" type="pres">
      <dgm:prSet presAssocID="{743739BB-393D-41EA-A6C3-E98919938D68}" presName="bgRect" presStyleLbl="bgAccFollowNode1" presStyleIdx="2" presStyleCnt="3"/>
      <dgm:spPr/>
    </dgm:pt>
    <dgm:pt modelId="{E5E7F97B-9F06-2E4A-BD25-C42AFB84E358}" type="pres">
      <dgm:prSet presAssocID="{6C979245-F0B9-4F69-B38E-68E91B1CF017}" presName="sibTransNodeCircle" presStyleLbl="alignNode1" presStyleIdx="4" presStyleCnt="6">
        <dgm:presLayoutVars>
          <dgm:chMax val="0"/>
          <dgm:bulletEnabled/>
        </dgm:presLayoutVars>
      </dgm:prSet>
      <dgm:spPr/>
    </dgm:pt>
    <dgm:pt modelId="{142E6062-C3A5-714B-85FB-FBF1278B46FD}" type="pres">
      <dgm:prSet presAssocID="{743739BB-393D-41EA-A6C3-E98919938D68}" presName="bottomLine" presStyleLbl="alignNode1" presStyleIdx="5" presStyleCnt="6">
        <dgm:presLayoutVars/>
      </dgm:prSet>
      <dgm:spPr/>
    </dgm:pt>
    <dgm:pt modelId="{0709C160-047C-0E48-A1AA-D1F62FFAE7D9}" type="pres">
      <dgm:prSet presAssocID="{743739BB-393D-41EA-A6C3-E98919938D68}" presName="nodeText" presStyleLbl="bgAccFollowNode1" presStyleIdx="2" presStyleCnt="3">
        <dgm:presLayoutVars>
          <dgm:bulletEnabled val="1"/>
        </dgm:presLayoutVars>
      </dgm:prSet>
      <dgm:spPr/>
    </dgm:pt>
  </dgm:ptLst>
  <dgm:cxnLst>
    <dgm:cxn modelId="{AFAB2218-8DDB-4E49-9200-C4224166CC29}" type="presOf" srcId="{61C505ED-357B-463B-94AA-F39C32C58B47}" destId="{0370B934-BCDA-094A-B3F6-55B2816DE5ED}" srcOrd="1" destOrd="0" presId="urn:microsoft.com/office/officeart/2016/7/layout/BasicLinearProcessNumbered"/>
    <dgm:cxn modelId="{E76FB54B-E225-0942-B908-479175074FFF}" type="presOf" srcId="{6C979245-F0B9-4F69-B38E-68E91B1CF017}" destId="{E5E7F97B-9F06-2E4A-BD25-C42AFB84E358}" srcOrd="0" destOrd="0" presId="urn:microsoft.com/office/officeart/2016/7/layout/BasicLinearProcessNumbered"/>
    <dgm:cxn modelId="{0A161654-EC15-DB4A-A53F-39EBD0A7C1CB}" type="presOf" srcId="{1E69F85E-D4BC-46E0-81DB-16C4098B7071}" destId="{734BD8F3-320D-114A-AB0B-04EDDB1EF924}" srcOrd="0" destOrd="0" presId="urn:microsoft.com/office/officeart/2016/7/layout/BasicLinearProcessNumbered"/>
    <dgm:cxn modelId="{880E8955-34CE-43BB-A53E-259BDF122DDA}" srcId="{972F5A1C-C816-475D-8F35-15E8212AA562}" destId="{1E69F85E-D4BC-46E0-81DB-16C4098B7071}" srcOrd="0" destOrd="0" parTransId="{C380E2AB-FE65-4CFD-A6AE-EB26CE9BD392}" sibTransId="{B3595670-CF60-48D4-BD0C-35A0F8E7B5CA}"/>
    <dgm:cxn modelId="{E710C660-21DB-654A-803A-78E0C033C1D5}" type="presOf" srcId="{61C505ED-357B-463B-94AA-F39C32C58B47}" destId="{237241E8-7734-284E-91E5-3E487EB96F6A}" srcOrd="0" destOrd="0" presId="urn:microsoft.com/office/officeart/2016/7/layout/BasicLinearProcessNumbered"/>
    <dgm:cxn modelId="{75347C71-20DB-B249-A27C-30566F4414CB}" type="presOf" srcId="{19739D3C-1930-4ADE-BF83-C5949D46AFAA}" destId="{D85A1666-C087-FD48-BB84-F341C020C4B1}" srcOrd="0" destOrd="0" presId="urn:microsoft.com/office/officeart/2016/7/layout/BasicLinearProcessNumbered"/>
    <dgm:cxn modelId="{4F6C0C7C-E00F-4F45-9C61-C5B11782A931}" type="presOf" srcId="{743739BB-393D-41EA-A6C3-E98919938D68}" destId="{0709C160-047C-0E48-A1AA-D1F62FFAE7D9}" srcOrd="1" destOrd="0" presId="urn:microsoft.com/office/officeart/2016/7/layout/BasicLinearProcessNumbered"/>
    <dgm:cxn modelId="{A8DDA58F-6863-2647-A96B-C179DECEE689}" type="presOf" srcId="{743739BB-393D-41EA-A6C3-E98919938D68}" destId="{B434D179-801E-494F-961E-78F314DD6D24}" srcOrd="0" destOrd="0" presId="urn:microsoft.com/office/officeart/2016/7/layout/BasicLinearProcessNumbered"/>
    <dgm:cxn modelId="{F6AC02BA-5AFE-F745-B485-B4F9BD86C3A9}" type="presOf" srcId="{1E69F85E-D4BC-46E0-81DB-16C4098B7071}" destId="{FF444932-8903-AD49-A6E4-6E73296CDDF2}" srcOrd="1" destOrd="0" presId="urn:microsoft.com/office/officeart/2016/7/layout/BasicLinearProcessNumbered"/>
    <dgm:cxn modelId="{11B8E4BA-D11E-43E7-9CC2-FD1DC0375160}" srcId="{972F5A1C-C816-475D-8F35-15E8212AA562}" destId="{61C505ED-357B-463B-94AA-F39C32C58B47}" srcOrd="1" destOrd="0" parTransId="{BE6CDD63-E887-4C04-A13F-9848BE8EF366}" sibTransId="{19739D3C-1930-4ADE-BF83-C5949D46AFAA}"/>
    <dgm:cxn modelId="{D015AFC1-8B86-FD49-839B-AB15BB9966D5}" type="presOf" srcId="{B3595670-CF60-48D4-BD0C-35A0F8E7B5CA}" destId="{40850313-57EF-BA42-9629-1C68B58471D5}" srcOrd="0" destOrd="0" presId="urn:microsoft.com/office/officeart/2016/7/layout/BasicLinearProcessNumbered"/>
    <dgm:cxn modelId="{944667D3-1260-4CA6-83A5-F68F34B86991}" srcId="{972F5A1C-C816-475D-8F35-15E8212AA562}" destId="{743739BB-393D-41EA-A6C3-E98919938D68}" srcOrd="2" destOrd="0" parTransId="{07E7EF65-80A0-4B62-8CD8-114C30248FC8}" sibTransId="{6C979245-F0B9-4F69-B38E-68E91B1CF017}"/>
    <dgm:cxn modelId="{11F999F0-9A0F-C34C-84ED-3D012E05E370}" type="presOf" srcId="{972F5A1C-C816-475D-8F35-15E8212AA562}" destId="{4CB9E1F5-7C91-4941-917C-48DD8B6B6FDD}" srcOrd="0" destOrd="0" presId="urn:microsoft.com/office/officeart/2016/7/layout/BasicLinearProcessNumbered"/>
    <dgm:cxn modelId="{DC3AE241-5D92-1242-9DDF-1A335ADA9097}" type="presParOf" srcId="{4CB9E1F5-7C91-4941-917C-48DD8B6B6FDD}" destId="{5D2A898C-239A-CF4B-8A86-ED3D25F1F9F6}" srcOrd="0" destOrd="0" presId="urn:microsoft.com/office/officeart/2016/7/layout/BasicLinearProcessNumbered"/>
    <dgm:cxn modelId="{29452061-1A88-4F46-B216-48F589515E15}" type="presParOf" srcId="{5D2A898C-239A-CF4B-8A86-ED3D25F1F9F6}" destId="{734BD8F3-320D-114A-AB0B-04EDDB1EF924}" srcOrd="0" destOrd="0" presId="urn:microsoft.com/office/officeart/2016/7/layout/BasicLinearProcessNumbered"/>
    <dgm:cxn modelId="{ACFA5D06-54AE-2741-B8CB-85BAE518CF2F}" type="presParOf" srcId="{5D2A898C-239A-CF4B-8A86-ED3D25F1F9F6}" destId="{40850313-57EF-BA42-9629-1C68B58471D5}" srcOrd="1" destOrd="0" presId="urn:microsoft.com/office/officeart/2016/7/layout/BasicLinearProcessNumbered"/>
    <dgm:cxn modelId="{5B2AB868-14F5-784E-98AA-5A0435130F56}" type="presParOf" srcId="{5D2A898C-239A-CF4B-8A86-ED3D25F1F9F6}" destId="{B761C27B-57EE-304D-8D4F-39CDB79EF364}" srcOrd="2" destOrd="0" presId="urn:microsoft.com/office/officeart/2016/7/layout/BasicLinearProcessNumbered"/>
    <dgm:cxn modelId="{61FB83B4-2834-7345-9FF9-38B25DC0B849}" type="presParOf" srcId="{5D2A898C-239A-CF4B-8A86-ED3D25F1F9F6}" destId="{FF444932-8903-AD49-A6E4-6E73296CDDF2}" srcOrd="3" destOrd="0" presId="urn:microsoft.com/office/officeart/2016/7/layout/BasicLinearProcessNumbered"/>
    <dgm:cxn modelId="{2432C52A-E56B-B849-9F7A-8DCD33E8292A}" type="presParOf" srcId="{4CB9E1F5-7C91-4941-917C-48DD8B6B6FDD}" destId="{82B1FA97-6CE0-E742-BD0A-33F96626A1C4}" srcOrd="1" destOrd="0" presId="urn:microsoft.com/office/officeart/2016/7/layout/BasicLinearProcessNumbered"/>
    <dgm:cxn modelId="{FD26ED03-1F9A-5A41-87E8-E403B1319142}" type="presParOf" srcId="{4CB9E1F5-7C91-4941-917C-48DD8B6B6FDD}" destId="{1C349678-7CF7-B04A-AC0E-DADBEB96A93F}" srcOrd="2" destOrd="0" presId="urn:microsoft.com/office/officeart/2016/7/layout/BasicLinearProcessNumbered"/>
    <dgm:cxn modelId="{00922A50-B43E-B548-BC17-EA62833C7609}" type="presParOf" srcId="{1C349678-7CF7-B04A-AC0E-DADBEB96A93F}" destId="{237241E8-7734-284E-91E5-3E487EB96F6A}" srcOrd="0" destOrd="0" presId="urn:microsoft.com/office/officeart/2016/7/layout/BasicLinearProcessNumbered"/>
    <dgm:cxn modelId="{9A60E2E7-F038-5546-8857-0E37E433B9B6}" type="presParOf" srcId="{1C349678-7CF7-B04A-AC0E-DADBEB96A93F}" destId="{D85A1666-C087-FD48-BB84-F341C020C4B1}" srcOrd="1" destOrd="0" presId="urn:microsoft.com/office/officeart/2016/7/layout/BasicLinearProcessNumbered"/>
    <dgm:cxn modelId="{46F9606C-302A-FF41-8E84-AAECEA6D2586}" type="presParOf" srcId="{1C349678-7CF7-B04A-AC0E-DADBEB96A93F}" destId="{29A6E64C-38B8-6942-8A2F-AD75F4C801A2}" srcOrd="2" destOrd="0" presId="urn:microsoft.com/office/officeart/2016/7/layout/BasicLinearProcessNumbered"/>
    <dgm:cxn modelId="{809AA475-BE60-984F-8EBC-3064E73AEE5B}" type="presParOf" srcId="{1C349678-7CF7-B04A-AC0E-DADBEB96A93F}" destId="{0370B934-BCDA-094A-B3F6-55B2816DE5ED}" srcOrd="3" destOrd="0" presId="urn:microsoft.com/office/officeart/2016/7/layout/BasicLinearProcessNumbered"/>
    <dgm:cxn modelId="{9BE6865E-144C-6B49-939A-43BE14F9542B}" type="presParOf" srcId="{4CB9E1F5-7C91-4941-917C-48DD8B6B6FDD}" destId="{07CB91CF-6294-F340-9A9D-64F459E2E0C3}" srcOrd="3" destOrd="0" presId="urn:microsoft.com/office/officeart/2016/7/layout/BasicLinearProcessNumbered"/>
    <dgm:cxn modelId="{C9625BA7-1FF5-9742-8561-68C6FD11F48D}" type="presParOf" srcId="{4CB9E1F5-7C91-4941-917C-48DD8B6B6FDD}" destId="{B2697ADF-9C17-3945-84AF-DE4CA911351B}" srcOrd="4" destOrd="0" presId="urn:microsoft.com/office/officeart/2016/7/layout/BasicLinearProcessNumbered"/>
    <dgm:cxn modelId="{B051C655-8C17-4E4B-9F20-C10B3D0FD0A8}" type="presParOf" srcId="{B2697ADF-9C17-3945-84AF-DE4CA911351B}" destId="{B434D179-801E-494F-961E-78F314DD6D24}" srcOrd="0" destOrd="0" presId="urn:microsoft.com/office/officeart/2016/7/layout/BasicLinearProcessNumbered"/>
    <dgm:cxn modelId="{5076FCD5-17B7-8444-9D83-8AC91B38244C}" type="presParOf" srcId="{B2697ADF-9C17-3945-84AF-DE4CA911351B}" destId="{E5E7F97B-9F06-2E4A-BD25-C42AFB84E358}" srcOrd="1" destOrd="0" presId="urn:microsoft.com/office/officeart/2016/7/layout/BasicLinearProcessNumbered"/>
    <dgm:cxn modelId="{3112D2CC-EB68-6242-889D-51E58127DC5B}" type="presParOf" srcId="{B2697ADF-9C17-3945-84AF-DE4CA911351B}" destId="{142E6062-C3A5-714B-85FB-FBF1278B46FD}" srcOrd="2" destOrd="0" presId="urn:microsoft.com/office/officeart/2016/7/layout/BasicLinearProcessNumbered"/>
    <dgm:cxn modelId="{0DDD79A0-0A5B-274E-B58A-3371B8295569}" type="presParOf" srcId="{B2697ADF-9C17-3945-84AF-DE4CA911351B}" destId="{0709C160-047C-0E48-A1AA-D1F62FFAE7D9}"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879FCB-BFB5-48B7-880C-7520D3127BCA}"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91A190A5-7497-4748-A099-98516CDFCF93}">
      <dgm:prSet/>
      <dgm:spPr/>
      <dgm:t>
        <a:bodyPr/>
        <a:lstStyle/>
        <a:p>
          <a:r>
            <a:rPr lang="en-US" dirty="0"/>
            <a:t>Feeling pressure to agree with political opinions as a matter of Christian unity.</a:t>
          </a:r>
        </a:p>
      </dgm:t>
    </dgm:pt>
    <dgm:pt modelId="{647A4C20-0F16-4FB5-B873-A6789BDD1FAE}" type="parTrans" cxnId="{D2F09973-D6A7-4CDC-BDC6-091624BDA97C}">
      <dgm:prSet/>
      <dgm:spPr/>
      <dgm:t>
        <a:bodyPr/>
        <a:lstStyle/>
        <a:p>
          <a:endParaRPr lang="en-US"/>
        </a:p>
      </dgm:t>
    </dgm:pt>
    <dgm:pt modelId="{0ADAFF81-1F52-462E-ACAD-EE9D309B43C2}" type="sibTrans" cxnId="{D2F09973-D6A7-4CDC-BDC6-091624BDA97C}">
      <dgm:prSet/>
      <dgm:spPr/>
      <dgm:t>
        <a:bodyPr/>
        <a:lstStyle/>
        <a:p>
          <a:endParaRPr lang="en-US"/>
        </a:p>
      </dgm:t>
    </dgm:pt>
    <dgm:pt modelId="{1F5FCD5D-E355-495D-B6B5-9998B96AD95A}">
      <dgm:prSet/>
      <dgm:spPr/>
      <dgm:t>
        <a:bodyPr/>
        <a:lstStyle/>
        <a:p>
          <a:r>
            <a:rPr lang="en-US" dirty="0"/>
            <a:t>Sustainability, comfortable with traditions, maintaining, many missional activities, no uniting ministry</a:t>
          </a:r>
        </a:p>
      </dgm:t>
    </dgm:pt>
    <dgm:pt modelId="{F2CA89B2-CF67-48A9-920A-D20972A90E10}" type="parTrans" cxnId="{97AF4EB1-D64A-4D84-9A7F-1C7D4821E9BD}">
      <dgm:prSet/>
      <dgm:spPr/>
      <dgm:t>
        <a:bodyPr/>
        <a:lstStyle/>
        <a:p>
          <a:endParaRPr lang="en-US"/>
        </a:p>
      </dgm:t>
    </dgm:pt>
    <dgm:pt modelId="{4F99C2A8-9125-4700-AB3C-BAB43F6848A7}" type="sibTrans" cxnId="{97AF4EB1-D64A-4D84-9A7F-1C7D4821E9BD}">
      <dgm:prSet/>
      <dgm:spPr/>
      <dgm:t>
        <a:bodyPr/>
        <a:lstStyle/>
        <a:p>
          <a:endParaRPr lang="en-US"/>
        </a:p>
      </dgm:t>
    </dgm:pt>
    <dgm:pt modelId="{35170E96-6340-49F1-A056-818DB1347813}">
      <dgm:prSet/>
      <dgm:spPr/>
      <dgm:t>
        <a:bodyPr/>
        <a:lstStyle/>
        <a:p>
          <a:r>
            <a:rPr lang="en-US"/>
            <a:t>COVID and people’s varied reaction to it</a:t>
          </a:r>
        </a:p>
      </dgm:t>
    </dgm:pt>
    <dgm:pt modelId="{167C1788-F0BB-41A4-B9EF-1767C9169E99}" type="parTrans" cxnId="{6C82867B-3A65-42AC-87E6-53F36260DD9C}">
      <dgm:prSet/>
      <dgm:spPr/>
      <dgm:t>
        <a:bodyPr/>
        <a:lstStyle/>
        <a:p>
          <a:endParaRPr lang="en-US"/>
        </a:p>
      </dgm:t>
    </dgm:pt>
    <dgm:pt modelId="{C5C9269A-0F36-4A0E-A3DF-DADED485933E}" type="sibTrans" cxnId="{6C82867B-3A65-42AC-87E6-53F36260DD9C}">
      <dgm:prSet/>
      <dgm:spPr/>
      <dgm:t>
        <a:bodyPr/>
        <a:lstStyle/>
        <a:p>
          <a:endParaRPr lang="en-US"/>
        </a:p>
      </dgm:t>
    </dgm:pt>
    <dgm:pt modelId="{18FD5B4B-B498-45BF-8182-A96B9B94785D}">
      <dgm:prSet/>
      <dgm:spPr/>
      <dgm:t>
        <a:bodyPr/>
        <a:lstStyle/>
        <a:p>
          <a:r>
            <a:rPr lang="en-US"/>
            <a:t>Women in Leadership</a:t>
          </a:r>
        </a:p>
      </dgm:t>
    </dgm:pt>
    <dgm:pt modelId="{F716D0D0-3E48-4CFF-AAC1-5D82A9DA2ADD}" type="parTrans" cxnId="{43284C5F-DE6D-483C-9BA7-11896C7654EA}">
      <dgm:prSet/>
      <dgm:spPr/>
      <dgm:t>
        <a:bodyPr/>
        <a:lstStyle/>
        <a:p>
          <a:endParaRPr lang="en-US"/>
        </a:p>
      </dgm:t>
    </dgm:pt>
    <dgm:pt modelId="{7BC91B42-919B-4BD9-9A09-550BAEE6A09B}" type="sibTrans" cxnId="{43284C5F-DE6D-483C-9BA7-11896C7654EA}">
      <dgm:prSet/>
      <dgm:spPr/>
      <dgm:t>
        <a:bodyPr/>
        <a:lstStyle/>
        <a:p>
          <a:endParaRPr lang="en-US"/>
        </a:p>
      </dgm:t>
    </dgm:pt>
    <dgm:pt modelId="{ADDCF748-DA6B-614D-817F-DDCD1AB4335C}" type="pres">
      <dgm:prSet presAssocID="{23879FCB-BFB5-48B7-880C-7520D3127BCA}" presName="diagram" presStyleCnt="0">
        <dgm:presLayoutVars>
          <dgm:dir/>
          <dgm:resizeHandles val="exact"/>
        </dgm:presLayoutVars>
      </dgm:prSet>
      <dgm:spPr/>
    </dgm:pt>
    <dgm:pt modelId="{ADD51C6C-9FF5-A94F-8AB0-CE865BA40E2E}" type="pres">
      <dgm:prSet presAssocID="{91A190A5-7497-4748-A099-98516CDFCF93}" presName="node" presStyleLbl="node1" presStyleIdx="0" presStyleCnt="4">
        <dgm:presLayoutVars>
          <dgm:bulletEnabled val="1"/>
        </dgm:presLayoutVars>
      </dgm:prSet>
      <dgm:spPr/>
    </dgm:pt>
    <dgm:pt modelId="{477A236C-B4F3-CD4F-9318-33245C6BA1E3}" type="pres">
      <dgm:prSet presAssocID="{0ADAFF81-1F52-462E-ACAD-EE9D309B43C2}" presName="sibTrans" presStyleCnt="0"/>
      <dgm:spPr/>
    </dgm:pt>
    <dgm:pt modelId="{3A770F9F-2C7A-0445-8859-66C64A3F8255}" type="pres">
      <dgm:prSet presAssocID="{1F5FCD5D-E355-495D-B6B5-9998B96AD95A}" presName="node" presStyleLbl="node1" presStyleIdx="1" presStyleCnt="4">
        <dgm:presLayoutVars>
          <dgm:bulletEnabled val="1"/>
        </dgm:presLayoutVars>
      </dgm:prSet>
      <dgm:spPr/>
    </dgm:pt>
    <dgm:pt modelId="{04185DA7-EB49-1F4A-9750-A787E54E3B6F}" type="pres">
      <dgm:prSet presAssocID="{4F99C2A8-9125-4700-AB3C-BAB43F6848A7}" presName="sibTrans" presStyleCnt="0"/>
      <dgm:spPr/>
    </dgm:pt>
    <dgm:pt modelId="{AB2D2278-6E6E-7A46-B941-DCB1C6BB6A94}" type="pres">
      <dgm:prSet presAssocID="{35170E96-6340-49F1-A056-818DB1347813}" presName="node" presStyleLbl="node1" presStyleIdx="2" presStyleCnt="4">
        <dgm:presLayoutVars>
          <dgm:bulletEnabled val="1"/>
        </dgm:presLayoutVars>
      </dgm:prSet>
      <dgm:spPr/>
    </dgm:pt>
    <dgm:pt modelId="{4CB43378-2C1F-1148-AC38-F29249C52EC2}" type="pres">
      <dgm:prSet presAssocID="{C5C9269A-0F36-4A0E-A3DF-DADED485933E}" presName="sibTrans" presStyleCnt="0"/>
      <dgm:spPr/>
    </dgm:pt>
    <dgm:pt modelId="{1F817B24-C1C4-CB4C-82F1-71CC4162BB48}" type="pres">
      <dgm:prSet presAssocID="{18FD5B4B-B498-45BF-8182-A96B9B94785D}" presName="node" presStyleLbl="node1" presStyleIdx="3" presStyleCnt="4">
        <dgm:presLayoutVars>
          <dgm:bulletEnabled val="1"/>
        </dgm:presLayoutVars>
      </dgm:prSet>
      <dgm:spPr/>
    </dgm:pt>
  </dgm:ptLst>
  <dgm:cxnLst>
    <dgm:cxn modelId="{5AA42217-5B08-FA4C-AD3B-5DEBBF3A0D82}" type="presOf" srcId="{1F5FCD5D-E355-495D-B6B5-9998B96AD95A}" destId="{3A770F9F-2C7A-0445-8859-66C64A3F8255}" srcOrd="0" destOrd="0" presId="urn:microsoft.com/office/officeart/2005/8/layout/default"/>
    <dgm:cxn modelId="{43284C5F-DE6D-483C-9BA7-11896C7654EA}" srcId="{23879FCB-BFB5-48B7-880C-7520D3127BCA}" destId="{18FD5B4B-B498-45BF-8182-A96B9B94785D}" srcOrd="3" destOrd="0" parTransId="{F716D0D0-3E48-4CFF-AAC1-5D82A9DA2ADD}" sibTransId="{7BC91B42-919B-4BD9-9A09-550BAEE6A09B}"/>
    <dgm:cxn modelId="{9F8E0367-6085-B44E-84C5-3EFB94D5C20B}" type="presOf" srcId="{91A190A5-7497-4748-A099-98516CDFCF93}" destId="{ADD51C6C-9FF5-A94F-8AB0-CE865BA40E2E}" srcOrd="0" destOrd="0" presId="urn:microsoft.com/office/officeart/2005/8/layout/default"/>
    <dgm:cxn modelId="{F08E0869-D920-9A41-A83D-6F09B3AE14CC}" type="presOf" srcId="{35170E96-6340-49F1-A056-818DB1347813}" destId="{AB2D2278-6E6E-7A46-B941-DCB1C6BB6A94}" srcOrd="0" destOrd="0" presId="urn:microsoft.com/office/officeart/2005/8/layout/default"/>
    <dgm:cxn modelId="{D2F09973-D6A7-4CDC-BDC6-091624BDA97C}" srcId="{23879FCB-BFB5-48B7-880C-7520D3127BCA}" destId="{91A190A5-7497-4748-A099-98516CDFCF93}" srcOrd="0" destOrd="0" parTransId="{647A4C20-0F16-4FB5-B873-A6789BDD1FAE}" sibTransId="{0ADAFF81-1F52-462E-ACAD-EE9D309B43C2}"/>
    <dgm:cxn modelId="{6C82867B-3A65-42AC-87E6-53F36260DD9C}" srcId="{23879FCB-BFB5-48B7-880C-7520D3127BCA}" destId="{35170E96-6340-49F1-A056-818DB1347813}" srcOrd="2" destOrd="0" parTransId="{167C1788-F0BB-41A4-B9EF-1767C9169E99}" sibTransId="{C5C9269A-0F36-4A0E-A3DF-DADED485933E}"/>
    <dgm:cxn modelId="{CC16B288-2D17-444C-B67D-C0D1E17DB406}" type="presOf" srcId="{18FD5B4B-B498-45BF-8182-A96B9B94785D}" destId="{1F817B24-C1C4-CB4C-82F1-71CC4162BB48}" srcOrd="0" destOrd="0" presId="urn:microsoft.com/office/officeart/2005/8/layout/default"/>
    <dgm:cxn modelId="{FA6A1091-3A7A-E54A-A8A4-8F06E5C001E0}" type="presOf" srcId="{23879FCB-BFB5-48B7-880C-7520D3127BCA}" destId="{ADDCF748-DA6B-614D-817F-DDCD1AB4335C}" srcOrd="0" destOrd="0" presId="urn:microsoft.com/office/officeart/2005/8/layout/default"/>
    <dgm:cxn modelId="{97AF4EB1-D64A-4D84-9A7F-1C7D4821E9BD}" srcId="{23879FCB-BFB5-48B7-880C-7520D3127BCA}" destId="{1F5FCD5D-E355-495D-B6B5-9998B96AD95A}" srcOrd="1" destOrd="0" parTransId="{F2CA89B2-CF67-48A9-920A-D20972A90E10}" sibTransId="{4F99C2A8-9125-4700-AB3C-BAB43F6848A7}"/>
    <dgm:cxn modelId="{5B3739DA-FE71-5D41-AB8B-328ECABECA9A}" type="presParOf" srcId="{ADDCF748-DA6B-614D-817F-DDCD1AB4335C}" destId="{ADD51C6C-9FF5-A94F-8AB0-CE865BA40E2E}" srcOrd="0" destOrd="0" presId="urn:microsoft.com/office/officeart/2005/8/layout/default"/>
    <dgm:cxn modelId="{08301C6D-F09E-E84B-BA79-9AD75939D47C}" type="presParOf" srcId="{ADDCF748-DA6B-614D-817F-DDCD1AB4335C}" destId="{477A236C-B4F3-CD4F-9318-33245C6BA1E3}" srcOrd="1" destOrd="0" presId="urn:microsoft.com/office/officeart/2005/8/layout/default"/>
    <dgm:cxn modelId="{692069EA-2024-DA41-A33B-9B429719BA31}" type="presParOf" srcId="{ADDCF748-DA6B-614D-817F-DDCD1AB4335C}" destId="{3A770F9F-2C7A-0445-8859-66C64A3F8255}" srcOrd="2" destOrd="0" presId="urn:microsoft.com/office/officeart/2005/8/layout/default"/>
    <dgm:cxn modelId="{492AF1BA-4F47-984C-8526-C2D96C18E11A}" type="presParOf" srcId="{ADDCF748-DA6B-614D-817F-DDCD1AB4335C}" destId="{04185DA7-EB49-1F4A-9750-A787E54E3B6F}" srcOrd="3" destOrd="0" presId="urn:microsoft.com/office/officeart/2005/8/layout/default"/>
    <dgm:cxn modelId="{ED7A13CF-005D-2C4B-81F5-0028DDADCECA}" type="presParOf" srcId="{ADDCF748-DA6B-614D-817F-DDCD1AB4335C}" destId="{AB2D2278-6E6E-7A46-B941-DCB1C6BB6A94}" srcOrd="4" destOrd="0" presId="urn:microsoft.com/office/officeart/2005/8/layout/default"/>
    <dgm:cxn modelId="{A12CE047-DF6C-B549-BAFC-7D220C0F96EB}" type="presParOf" srcId="{ADDCF748-DA6B-614D-817F-DDCD1AB4335C}" destId="{4CB43378-2C1F-1148-AC38-F29249C52EC2}" srcOrd="5" destOrd="0" presId="urn:microsoft.com/office/officeart/2005/8/layout/default"/>
    <dgm:cxn modelId="{554B855D-689E-8542-AF3B-A50BAE0A39D4}" type="presParOf" srcId="{ADDCF748-DA6B-614D-817F-DDCD1AB4335C}" destId="{1F817B24-C1C4-CB4C-82F1-71CC4162BB4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93EA6B4-1E01-4DA8-8B05-BB9189ADB1A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2D339E7-6DCD-4090-AA8F-6B1EFE0FC621}">
      <dgm:prSet/>
      <dgm:spPr/>
      <dgm:t>
        <a:bodyPr/>
        <a:lstStyle/>
        <a:p>
          <a:r>
            <a:rPr lang="en-US"/>
            <a:t>Lower Giving</a:t>
          </a:r>
        </a:p>
      </dgm:t>
    </dgm:pt>
    <dgm:pt modelId="{DCFB42CE-05EB-45E7-82FD-5C886B087921}" type="parTrans" cxnId="{296C82F8-08D4-49DD-9AB5-F70881C7B93A}">
      <dgm:prSet/>
      <dgm:spPr/>
      <dgm:t>
        <a:bodyPr/>
        <a:lstStyle/>
        <a:p>
          <a:endParaRPr lang="en-US"/>
        </a:p>
      </dgm:t>
    </dgm:pt>
    <dgm:pt modelId="{633D73C4-28BA-4A4C-8EC9-A710EE04E108}" type="sibTrans" cxnId="{296C82F8-08D4-49DD-9AB5-F70881C7B93A}">
      <dgm:prSet/>
      <dgm:spPr/>
      <dgm:t>
        <a:bodyPr/>
        <a:lstStyle/>
        <a:p>
          <a:endParaRPr lang="en-US"/>
        </a:p>
      </dgm:t>
    </dgm:pt>
    <dgm:pt modelId="{F9380082-8276-4DE4-BF58-99EF8E9AE408}">
      <dgm:prSet/>
      <dgm:spPr/>
      <dgm:t>
        <a:bodyPr/>
        <a:lstStyle/>
        <a:p>
          <a:r>
            <a:rPr lang="en-US"/>
            <a:t>Reductions in Force</a:t>
          </a:r>
        </a:p>
      </dgm:t>
    </dgm:pt>
    <dgm:pt modelId="{47DC009B-29BC-45DF-90F1-57BEE2A7DA70}" type="parTrans" cxnId="{97DB0225-35CC-44CE-B2EE-3825B0CD6CC9}">
      <dgm:prSet/>
      <dgm:spPr/>
      <dgm:t>
        <a:bodyPr/>
        <a:lstStyle/>
        <a:p>
          <a:endParaRPr lang="en-US"/>
        </a:p>
      </dgm:t>
    </dgm:pt>
    <dgm:pt modelId="{18BB9335-F788-4B36-8768-F71D2038BDBC}" type="sibTrans" cxnId="{97DB0225-35CC-44CE-B2EE-3825B0CD6CC9}">
      <dgm:prSet/>
      <dgm:spPr/>
      <dgm:t>
        <a:bodyPr/>
        <a:lstStyle/>
        <a:p>
          <a:endParaRPr lang="en-US"/>
        </a:p>
      </dgm:t>
    </dgm:pt>
    <dgm:pt modelId="{8A0DF9CF-4CE3-44D0-ACDE-7E10FBE80CC4}">
      <dgm:prSet/>
      <dgm:spPr/>
      <dgm:t>
        <a:bodyPr/>
        <a:lstStyle/>
        <a:p>
          <a:r>
            <a:rPr lang="en-US"/>
            <a:t>”Wrong” Personality</a:t>
          </a:r>
        </a:p>
      </dgm:t>
    </dgm:pt>
    <dgm:pt modelId="{F2FE474B-F33C-446A-9A05-ECEA4F557685}" type="parTrans" cxnId="{D8911329-803A-4C99-89E0-079A32929B8C}">
      <dgm:prSet/>
      <dgm:spPr/>
      <dgm:t>
        <a:bodyPr/>
        <a:lstStyle/>
        <a:p>
          <a:endParaRPr lang="en-US"/>
        </a:p>
      </dgm:t>
    </dgm:pt>
    <dgm:pt modelId="{798297DA-B56B-4B34-972F-071E04D989C9}" type="sibTrans" cxnId="{D8911329-803A-4C99-89E0-079A32929B8C}">
      <dgm:prSet/>
      <dgm:spPr/>
      <dgm:t>
        <a:bodyPr/>
        <a:lstStyle/>
        <a:p>
          <a:endParaRPr lang="en-US"/>
        </a:p>
      </dgm:t>
    </dgm:pt>
    <dgm:pt modelId="{8E0B71EB-E0E8-4B9A-94FF-31D1B029AC4C}">
      <dgm:prSet/>
      <dgm:spPr/>
      <dgm:t>
        <a:bodyPr/>
        <a:lstStyle/>
        <a:p>
          <a:r>
            <a:rPr lang="en-US"/>
            <a:t>Not equipped to be a “missionary</a:t>
          </a:r>
        </a:p>
      </dgm:t>
    </dgm:pt>
    <dgm:pt modelId="{05C144BC-710C-442C-A32A-22A8604B0283}" type="parTrans" cxnId="{E679743E-2DED-49EF-9462-48A10B71388E}">
      <dgm:prSet/>
      <dgm:spPr/>
      <dgm:t>
        <a:bodyPr/>
        <a:lstStyle/>
        <a:p>
          <a:endParaRPr lang="en-US"/>
        </a:p>
      </dgm:t>
    </dgm:pt>
    <dgm:pt modelId="{CE4FFF96-13C7-44FB-BB20-F9D49E2530C1}" type="sibTrans" cxnId="{E679743E-2DED-49EF-9462-48A10B71388E}">
      <dgm:prSet/>
      <dgm:spPr/>
      <dgm:t>
        <a:bodyPr/>
        <a:lstStyle/>
        <a:p>
          <a:endParaRPr lang="en-US"/>
        </a:p>
      </dgm:t>
    </dgm:pt>
    <dgm:pt modelId="{991A7EAE-B1A9-4B78-B9AF-ECE76FD33A4F}">
      <dgm:prSet/>
      <dgm:spPr/>
      <dgm:t>
        <a:bodyPr/>
        <a:lstStyle/>
        <a:p>
          <a:r>
            <a:rPr lang="en-US"/>
            <a:t>Not prepared for leading a large school as a first-time principal</a:t>
          </a:r>
        </a:p>
      </dgm:t>
    </dgm:pt>
    <dgm:pt modelId="{70E98020-187F-4982-924E-0590329F7356}" type="parTrans" cxnId="{ECB6D65A-A022-4A40-B016-90298334EC42}">
      <dgm:prSet/>
      <dgm:spPr/>
      <dgm:t>
        <a:bodyPr/>
        <a:lstStyle/>
        <a:p>
          <a:endParaRPr lang="en-US"/>
        </a:p>
      </dgm:t>
    </dgm:pt>
    <dgm:pt modelId="{8845E5DB-24E5-48BC-BD82-BEF89D29023E}" type="sibTrans" cxnId="{ECB6D65A-A022-4A40-B016-90298334EC42}">
      <dgm:prSet/>
      <dgm:spPr/>
      <dgm:t>
        <a:bodyPr/>
        <a:lstStyle/>
        <a:p>
          <a:endParaRPr lang="en-US"/>
        </a:p>
      </dgm:t>
    </dgm:pt>
    <dgm:pt modelId="{E323446D-67D3-4BEC-85B8-8A75289DE04C}">
      <dgm:prSet/>
      <dgm:spPr/>
      <dgm:t>
        <a:bodyPr/>
        <a:lstStyle/>
        <a:p>
          <a:r>
            <a:rPr lang="en-US" dirty="0"/>
            <a:t>Being thought of as a “know it all”</a:t>
          </a:r>
        </a:p>
      </dgm:t>
    </dgm:pt>
    <dgm:pt modelId="{954E3542-03FC-4B5A-BA01-7A2C157B793C}" type="parTrans" cxnId="{B6F8A44F-45D9-4045-BE5F-3FF30D6FA1C3}">
      <dgm:prSet/>
      <dgm:spPr/>
      <dgm:t>
        <a:bodyPr/>
        <a:lstStyle/>
        <a:p>
          <a:endParaRPr lang="en-US"/>
        </a:p>
      </dgm:t>
    </dgm:pt>
    <dgm:pt modelId="{6EDB9E24-EDB4-4FB9-B8C9-1939AA573701}" type="sibTrans" cxnId="{B6F8A44F-45D9-4045-BE5F-3FF30D6FA1C3}">
      <dgm:prSet/>
      <dgm:spPr/>
      <dgm:t>
        <a:bodyPr/>
        <a:lstStyle/>
        <a:p>
          <a:endParaRPr lang="en-US"/>
        </a:p>
      </dgm:t>
    </dgm:pt>
    <dgm:pt modelId="{EA948BE4-EBBE-0D4C-A6F2-491D213B6B15}">
      <dgm:prSet/>
      <dgm:spPr/>
      <dgm:t>
        <a:bodyPr/>
        <a:lstStyle/>
        <a:p>
          <a:r>
            <a:rPr lang="en-US" dirty="0"/>
            <a:t>Tension between what I feel will produce a “successful” ministry and casting vision effectively.</a:t>
          </a:r>
        </a:p>
      </dgm:t>
    </dgm:pt>
    <dgm:pt modelId="{AAD8BBB4-AB55-6544-940A-B1B08768EEF0}" type="parTrans" cxnId="{22CF008D-3832-8E4D-880C-96EF74EFE6A3}">
      <dgm:prSet/>
      <dgm:spPr/>
    </dgm:pt>
    <dgm:pt modelId="{E2D240E6-3057-DB41-8412-915A016327AE}" type="sibTrans" cxnId="{22CF008D-3832-8E4D-880C-96EF74EFE6A3}">
      <dgm:prSet/>
      <dgm:spPr/>
    </dgm:pt>
    <dgm:pt modelId="{EB3BD36D-1319-A645-BB2D-9360518E2437}">
      <dgm:prSet/>
      <dgm:spPr/>
      <dgm:t>
        <a:bodyPr/>
        <a:lstStyle/>
        <a:p>
          <a:r>
            <a:rPr lang="en-US"/>
            <a:t>People moving away and a dip in tithing</a:t>
          </a:r>
          <a:endParaRPr lang="en-US" dirty="0"/>
        </a:p>
      </dgm:t>
    </dgm:pt>
    <dgm:pt modelId="{1F65278A-F0DA-8642-B6E3-F70EC9E62C71}" type="parTrans" cxnId="{5524DB7B-B733-1243-8B0D-FFF232F1A0F2}">
      <dgm:prSet/>
      <dgm:spPr/>
      <dgm:t>
        <a:bodyPr/>
        <a:lstStyle/>
        <a:p>
          <a:endParaRPr lang="en-US"/>
        </a:p>
      </dgm:t>
    </dgm:pt>
    <dgm:pt modelId="{73F0815F-A7CA-E14D-A3FF-1CC515A23C41}" type="sibTrans" cxnId="{5524DB7B-B733-1243-8B0D-FFF232F1A0F2}">
      <dgm:prSet/>
      <dgm:spPr/>
      <dgm:t>
        <a:bodyPr/>
        <a:lstStyle/>
        <a:p>
          <a:endParaRPr lang="en-US"/>
        </a:p>
      </dgm:t>
    </dgm:pt>
    <dgm:pt modelId="{1D7DDC26-4EF0-4B48-9679-6573D0ACAEB0}" type="pres">
      <dgm:prSet presAssocID="{193EA6B4-1E01-4DA8-8B05-BB9189ADB1AD}" presName="diagram" presStyleCnt="0">
        <dgm:presLayoutVars>
          <dgm:dir/>
          <dgm:resizeHandles val="exact"/>
        </dgm:presLayoutVars>
      </dgm:prSet>
      <dgm:spPr/>
    </dgm:pt>
    <dgm:pt modelId="{02A3AD7C-04D9-0043-BAD4-71BCB5AD1102}" type="pres">
      <dgm:prSet presAssocID="{62D339E7-6DCD-4090-AA8F-6B1EFE0FC621}" presName="node" presStyleLbl="node1" presStyleIdx="0" presStyleCnt="8">
        <dgm:presLayoutVars>
          <dgm:bulletEnabled val="1"/>
        </dgm:presLayoutVars>
      </dgm:prSet>
      <dgm:spPr/>
    </dgm:pt>
    <dgm:pt modelId="{4D08C89F-74AD-AE4C-8A95-BF29F5E99426}" type="pres">
      <dgm:prSet presAssocID="{633D73C4-28BA-4A4C-8EC9-A710EE04E108}" presName="sibTrans" presStyleCnt="0"/>
      <dgm:spPr/>
    </dgm:pt>
    <dgm:pt modelId="{79C4C13E-35C8-2F42-930B-D3B8F0501529}" type="pres">
      <dgm:prSet presAssocID="{F9380082-8276-4DE4-BF58-99EF8E9AE408}" presName="node" presStyleLbl="node1" presStyleIdx="1" presStyleCnt="8">
        <dgm:presLayoutVars>
          <dgm:bulletEnabled val="1"/>
        </dgm:presLayoutVars>
      </dgm:prSet>
      <dgm:spPr/>
    </dgm:pt>
    <dgm:pt modelId="{6FADE7E4-4FCD-0E46-B5ED-AB6F693BCC22}" type="pres">
      <dgm:prSet presAssocID="{18BB9335-F788-4B36-8768-F71D2038BDBC}" presName="sibTrans" presStyleCnt="0"/>
      <dgm:spPr/>
    </dgm:pt>
    <dgm:pt modelId="{E975B78F-D8C3-9645-863C-CC4950A47F7B}" type="pres">
      <dgm:prSet presAssocID="{8A0DF9CF-4CE3-44D0-ACDE-7E10FBE80CC4}" presName="node" presStyleLbl="node1" presStyleIdx="2" presStyleCnt="8">
        <dgm:presLayoutVars>
          <dgm:bulletEnabled val="1"/>
        </dgm:presLayoutVars>
      </dgm:prSet>
      <dgm:spPr/>
    </dgm:pt>
    <dgm:pt modelId="{AB30EF62-7698-7547-965F-2EE609A697D8}" type="pres">
      <dgm:prSet presAssocID="{798297DA-B56B-4B34-972F-071E04D989C9}" presName="sibTrans" presStyleCnt="0"/>
      <dgm:spPr/>
    </dgm:pt>
    <dgm:pt modelId="{926A7978-E4ED-B047-858F-B673C694C80B}" type="pres">
      <dgm:prSet presAssocID="{8E0B71EB-E0E8-4B9A-94FF-31D1B029AC4C}" presName="node" presStyleLbl="node1" presStyleIdx="3" presStyleCnt="8">
        <dgm:presLayoutVars>
          <dgm:bulletEnabled val="1"/>
        </dgm:presLayoutVars>
      </dgm:prSet>
      <dgm:spPr/>
    </dgm:pt>
    <dgm:pt modelId="{BBF6416D-683C-F840-A70E-D3B03D349C05}" type="pres">
      <dgm:prSet presAssocID="{CE4FFF96-13C7-44FB-BB20-F9D49E2530C1}" presName="sibTrans" presStyleCnt="0"/>
      <dgm:spPr/>
    </dgm:pt>
    <dgm:pt modelId="{27785069-22A8-DE4E-90FF-CB209381DD8E}" type="pres">
      <dgm:prSet presAssocID="{991A7EAE-B1A9-4B78-B9AF-ECE76FD33A4F}" presName="node" presStyleLbl="node1" presStyleIdx="4" presStyleCnt="8">
        <dgm:presLayoutVars>
          <dgm:bulletEnabled val="1"/>
        </dgm:presLayoutVars>
      </dgm:prSet>
      <dgm:spPr/>
    </dgm:pt>
    <dgm:pt modelId="{C62B7147-B06A-CB43-A65F-21D93A334012}" type="pres">
      <dgm:prSet presAssocID="{8845E5DB-24E5-48BC-BD82-BEF89D29023E}" presName="sibTrans" presStyleCnt="0"/>
      <dgm:spPr/>
    </dgm:pt>
    <dgm:pt modelId="{410CCF25-1C4D-B541-B768-89D9F51BCE28}" type="pres">
      <dgm:prSet presAssocID="{E323446D-67D3-4BEC-85B8-8A75289DE04C}" presName="node" presStyleLbl="node1" presStyleIdx="5" presStyleCnt="8">
        <dgm:presLayoutVars>
          <dgm:bulletEnabled val="1"/>
        </dgm:presLayoutVars>
      </dgm:prSet>
      <dgm:spPr/>
    </dgm:pt>
    <dgm:pt modelId="{3D8B4675-2A8E-3A4E-BF74-40776DE750E5}" type="pres">
      <dgm:prSet presAssocID="{6EDB9E24-EDB4-4FB9-B8C9-1939AA573701}" presName="sibTrans" presStyleCnt="0"/>
      <dgm:spPr/>
    </dgm:pt>
    <dgm:pt modelId="{9FC1AEB9-D3C4-ED4E-838B-03EAE6A07A3E}" type="pres">
      <dgm:prSet presAssocID="{EA948BE4-EBBE-0D4C-A6F2-491D213B6B15}" presName="node" presStyleLbl="node1" presStyleIdx="6" presStyleCnt="8">
        <dgm:presLayoutVars>
          <dgm:bulletEnabled val="1"/>
        </dgm:presLayoutVars>
      </dgm:prSet>
      <dgm:spPr/>
    </dgm:pt>
    <dgm:pt modelId="{6A01A0E6-410D-F944-AF32-7A7894493ED5}" type="pres">
      <dgm:prSet presAssocID="{E2D240E6-3057-DB41-8412-915A016327AE}" presName="sibTrans" presStyleCnt="0"/>
      <dgm:spPr/>
    </dgm:pt>
    <dgm:pt modelId="{66EE75F6-E262-2B4F-84BA-E7C2AAFAC01B}" type="pres">
      <dgm:prSet presAssocID="{EB3BD36D-1319-A645-BB2D-9360518E2437}" presName="node" presStyleLbl="node1" presStyleIdx="7" presStyleCnt="8">
        <dgm:presLayoutVars>
          <dgm:bulletEnabled val="1"/>
        </dgm:presLayoutVars>
      </dgm:prSet>
      <dgm:spPr/>
    </dgm:pt>
  </dgm:ptLst>
  <dgm:cxnLst>
    <dgm:cxn modelId="{9A12AC0C-E660-0E44-A829-63367C84D29E}" type="presOf" srcId="{8A0DF9CF-4CE3-44D0-ACDE-7E10FBE80CC4}" destId="{E975B78F-D8C3-9645-863C-CC4950A47F7B}" srcOrd="0" destOrd="0" presId="urn:microsoft.com/office/officeart/2005/8/layout/default"/>
    <dgm:cxn modelId="{97DB0225-35CC-44CE-B2EE-3825B0CD6CC9}" srcId="{193EA6B4-1E01-4DA8-8B05-BB9189ADB1AD}" destId="{F9380082-8276-4DE4-BF58-99EF8E9AE408}" srcOrd="1" destOrd="0" parTransId="{47DC009B-29BC-45DF-90F1-57BEE2A7DA70}" sibTransId="{18BB9335-F788-4B36-8768-F71D2038BDBC}"/>
    <dgm:cxn modelId="{D8911329-803A-4C99-89E0-079A32929B8C}" srcId="{193EA6B4-1E01-4DA8-8B05-BB9189ADB1AD}" destId="{8A0DF9CF-4CE3-44D0-ACDE-7E10FBE80CC4}" srcOrd="2" destOrd="0" parTransId="{F2FE474B-F33C-446A-9A05-ECEA4F557685}" sibTransId="{798297DA-B56B-4B34-972F-071E04D989C9}"/>
    <dgm:cxn modelId="{E679743E-2DED-49EF-9462-48A10B71388E}" srcId="{193EA6B4-1E01-4DA8-8B05-BB9189ADB1AD}" destId="{8E0B71EB-E0E8-4B9A-94FF-31D1B029AC4C}" srcOrd="3" destOrd="0" parTransId="{05C144BC-710C-442C-A32A-22A8604B0283}" sibTransId="{CE4FFF96-13C7-44FB-BB20-F9D49E2530C1}"/>
    <dgm:cxn modelId="{D0530041-E69C-0A49-AE74-CC1C3C3B172A}" type="presOf" srcId="{62D339E7-6DCD-4090-AA8F-6B1EFE0FC621}" destId="{02A3AD7C-04D9-0043-BAD4-71BCB5AD1102}" srcOrd="0" destOrd="0" presId="urn:microsoft.com/office/officeart/2005/8/layout/default"/>
    <dgm:cxn modelId="{B6F8A44F-45D9-4045-BE5F-3FF30D6FA1C3}" srcId="{193EA6B4-1E01-4DA8-8B05-BB9189ADB1AD}" destId="{E323446D-67D3-4BEC-85B8-8A75289DE04C}" srcOrd="5" destOrd="0" parTransId="{954E3542-03FC-4B5A-BA01-7A2C157B793C}" sibTransId="{6EDB9E24-EDB4-4FB9-B8C9-1939AA573701}"/>
    <dgm:cxn modelId="{ECB6D65A-A022-4A40-B016-90298334EC42}" srcId="{193EA6B4-1E01-4DA8-8B05-BB9189ADB1AD}" destId="{991A7EAE-B1A9-4B78-B9AF-ECE76FD33A4F}" srcOrd="4" destOrd="0" parTransId="{70E98020-187F-4982-924E-0590329F7356}" sibTransId="{8845E5DB-24E5-48BC-BD82-BEF89D29023E}"/>
    <dgm:cxn modelId="{5524DB7B-B733-1243-8B0D-FFF232F1A0F2}" srcId="{193EA6B4-1E01-4DA8-8B05-BB9189ADB1AD}" destId="{EB3BD36D-1319-A645-BB2D-9360518E2437}" srcOrd="7" destOrd="0" parTransId="{1F65278A-F0DA-8642-B6E3-F70EC9E62C71}" sibTransId="{73F0815F-A7CA-E14D-A3FF-1CC515A23C41}"/>
    <dgm:cxn modelId="{22CF008D-3832-8E4D-880C-96EF74EFE6A3}" srcId="{193EA6B4-1E01-4DA8-8B05-BB9189ADB1AD}" destId="{EA948BE4-EBBE-0D4C-A6F2-491D213B6B15}" srcOrd="6" destOrd="0" parTransId="{AAD8BBB4-AB55-6544-940A-B1B08768EEF0}" sibTransId="{E2D240E6-3057-DB41-8412-915A016327AE}"/>
    <dgm:cxn modelId="{007F4D92-9CD3-0B43-B9B3-40F9D339E424}" type="presOf" srcId="{EB3BD36D-1319-A645-BB2D-9360518E2437}" destId="{66EE75F6-E262-2B4F-84BA-E7C2AAFAC01B}" srcOrd="0" destOrd="0" presId="urn:microsoft.com/office/officeart/2005/8/layout/default"/>
    <dgm:cxn modelId="{0834EB9B-9E4E-5F4A-BDD1-4A2E000288DD}" type="presOf" srcId="{E323446D-67D3-4BEC-85B8-8A75289DE04C}" destId="{410CCF25-1C4D-B541-B768-89D9F51BCE28}" srcOrd="0" destOrd="0" presId="urn:microsoft.com/office/officeart/2005/8/layout/default"/>
    <dgm:cxn modelId="{166E82C6-58B4-1C4E-9BEE-3AC6CA3271AF}" type="presOf" srcId="{8E0B71EB-E0E8-4B9A-94FF-31D1B029AC4C}" destId="{926A7978-E4ED-B047-858F-B673C694C80B}" srcOrd="0" destOrd="0" presId="urn:microsoft.com/office/officeart/2005/8/layout/default"/>
    <dgm:cxn modelId="{C246D6CB-603E-3E4E-ACBB-2F76178B1E52}" type="presOf" srcId="{F9380082-8276-4DE4-BF58-99EF8E9AE408}" destId="{79C4C13E-35C8-2F42-930B-D3B8F0501529}" srcOrd="0" destOrd="0" presId="urn:microsoft.com/office/officeart/2005/8/layout/default"/>
    <dgm:cxn modelId="{B2A209CF-EBA6-1740-9115-5752D682090A}" type="presOf" srcId="{193EA6B4-1E01-4DA8-8B05-BB9189ADB1AD}" destId="{1D7DDC26-4EF0-4B48-9679-6573D0ACAEB0}" srcOrd="0" destOrd="0" presId="urn:microsoft.com/office/officeart/2005/8/layout/default"/>
    <dgm:cxn modelId="{B48D77DF-E5C8-904D-A213-8DD3F0DDA30D}" type="presOf" srcId="{991A7EAE-B1A9-4B78-B9AF-ECE76FD33A4F}" destId="{27785069-22A8-DE4E-90FF-CB209381DD8E}" srcOrd="0" destOrd="0" presId="urn:microsoft.com/office/officeart/2005/8/layout/default"/>
    <dgm:cxn modelId="{86AC6AE6-ACB4-094F-8390-2AB5CD15B08C}" type="presOf" srcId="{EA948BE4-EBBE-0D4C-A6F2-491D213B6B15}" destId="{9FC1AEB9-D3C4-ED4E-838B-03EAE6A07A3E}" srcOrd="0" destOrd="0" presId="urn:microsoft.com/office/officeart/2005/8/layout/default"/>
    <dgm:cxn modelId="{296C82F8-08D4-49DD-9AB5-F70881C7B93A}" srcId="{193EA6B4-1E01-4DA8-8B05-BB9189ADB1AD}" destId="{62D339E7-6DCD-4090-AA8F-6B1EFE0FC621}" srcOrd="0" destOrd="0" parTransId="{DCFB42CE-05EB-45E7-82FD-5C886B087921}" sibTransId="{633D73C4-28BA-4A4C-8EC9-A710EE04E108}"/>
    <dgm:cxn modelId="{BD984810-C83B-274E-BBCD-53D1BD2AE83A}" type="presParOf" srcId="{1D7DDC26-4EF0-4B48-9679-6573D0ACAEB0}" destId="{02A3AD7C-04D9-0043-BAD4-71BCB5AD1102}" srcOrd="0" destOrd="0" presId="urn:microsoft.com/office/officeart/2005/8/layout/default"/>
    <dgm:cxn modelId="{DD646A4C-916A-2643-AA4C-1B5EF2A8ABF9}" type="presParOf" srcId="{1D7DDC26-4EF0-4B48-9679-6573D0ACAEB0}" destId="{4D08C89F-74AD-AE4C-8A95-BF29F5E99426}" srcOrd="1" destOrd="0" presId="urn:microsoft.com/office/officeart/2005/8/layout/default"/>
    <dgm:cxn modelId="{5FB35234-A943-984F-A5BA-05EDB151600D}" type="presParOf" srcId="{1D7DDC26-4EF0-4B48-9679-6573D0ACAEB0}" destId="{79C4C13E-35C8-2F42-930B-D3B8F0501529}" srcOrd="2" destOrd="0" presId="urn:microsoft.com/office/officeart/2005/8/layout/default"/>
    <dgm:cxn modelId="{7668EFC1-6F52-3945-928A-0E18CA5B7B05}" type="presParOf" srcId="{1D7DDC26-4EF0-4B48-9679-6573D0ACAEB0}" destId="{6FADE7E4-4FCD-0E46-B5ED-AB6F693BCC22}" srcOrd="3" destOrd="0" presId="urn:microsoft.com/office/officeart/2005/8/layout/default"/>
    <dgm:cxn modelId="{50D81B8C-5484-4840-BAD3-16FDF01F9C7B}" type="presParOf" srcId="{1D7DDC26-4EF0-4B48-9679-6573D0ACAEB0}" destId="{E975B78F-D8C3-9645-863C-CC4950A47F7B}" srcOrd="4" destOrd="0" presId="urn:microsoft.com/office/officeart/2005/8/layout/default"/>
    <dgm:cxn modelId="{ACDA0DEA-1862-8F45-B65F-18CE70C0BE56}" type="presParOf" srcId="{1D7DDC26-4EF0-4B48-9679-6573D0ACAEB0}" destId="{AB30EF62-7698-7547-965F-2EE609A697D8}" srcOrd="5" destOrd="0" presId="urn:microsoft.com/office/officeart/2005/8/layout/default"/>
    <dgm:cxn modelId="{AE85FBCF-910B-4A49-8342-65162B6F5C63}" type="presParOf" srcId="{1D7DDC26-4EF0-4B48-9679-6573D0ACAEB0}" destId="{926A7978-E4ED-B047-858F-B673C694C80B}" srcOrd="6" destOrd="0" presId="urn:microsoft.com/office/officeart/2005/8/layout/default"/>
    <dgm:cxn modelId="{794AB90D-5EED-9D4B-B012-3D1CD2924AF9}" type="presParOf" srcId="{1D7DDC26-4EF0-4B48-9679-6573D0ACAEB0}" destId="{BBF6416D-683C-F840-A70E-D3B03D349C05}" srcOrd="7" destOrd="0" presId="urn:microsoft.com/office/officeart/2005/8/layout/default"/>
    <dgm:cxn modelId="{1D95266A-A136-844D-8A14-45A632856133}" type="presParOf" srcId="{1D7DDC26-4EF0-4B48-9679-6573D0ACAEB0}" destId="{27785069-22A8-DE4E-90FF-CB209381DD8E}" srcOrd="8" destOrd="0" presId="urn:microsoft.com/office/officeart/2005/8/layout/default"/>
    <dgm:cxn modelId="{FC187594-D5DE-9149-9D1B-8C7D7B7258CD}" type="presParOf" srcId="{1D7DDC26-4EF0-4B48-9679-6573D0ACAEB0}" destId="{C62B7147-B06A-CB43-A65F-21D93A334012}" srcOrd="9" destOrd="0" presId="urn:microsoft.com/office/officeart/2005/8/layout/default"/>
    <dgm:cxn modelId="{DA342CBB-B6BA-AA4D-A44D-BC779F38E553}" type="presParOf" srcId="{1D7DDC26-4EF0-4B48-9679-6573D0ACAEB0}" destId="{410CCF25-1C4D-B541-B768-89D9F51BCE28}" srcOrd="10" destOrd="0" presId="urn:microsoft.com/office/officeart/2005/8/layout/default"/>
    <dgm:cxn modelId="{7404A457-9D0C-164E-8D3F-27857A9C2B86}" type="presParOf" srcId="{1D7DDC26-4EF0-4B48-9679-6573D0ACAEB0}" destId="{3D8B4675-2A8E-3A4E-BF74-40776DE750E5}" srcOrd="11" destOrd="0" presId="urn:microsoft.com/office/officeart/2005/8/layout/default"/>
    <dgm:cxn modelId="{23F2AACF-900E-DD47-9E6E-96760A379B78}" type="presParOf" srcId="{1D7DDC26-4EF0-4B48-9679-6573D0ACAEB0}" destId="{9FC1AEB9-D3C4-ED4E-838B-03EAE6A07A3E}" srcOrd="12" destOrd="0" presId="urn:microsoft.com/office/officeart/2005/8/layout/default"/>
    <dgm:cxn modelId="{CE226039-C434-6D4F-92A4-08658184BBD2}" type="presParOf" srcId="{1D7DDC26-4EF0-4B48-9679-6573D0ACAEB0}" destId="{6A01A0E6-410D-F944-AF32-7A7894493ED5}" srcOrd="13" destOrd="0" presId="urn:microsoft.com/office/officeart/2005/8/layout/default"/>
    <dgm:cxn modelId="{F74DECFA-37FC-4E43-A833-563D3760E1CC}" type="presParOf" srcId="{1D7DDC26-4EF0-4B48-9679-6573D0ACAEB0}" destId="{66EE75F6-E262-2B4F-84BA-E7C2AAFAC01B}"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A51D366-ECFE-4F73-8DD2-391EF792355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8490867-B4AB-48F6-8F29-2ABFB4946DD6}">
      <dgm:prSet/>
      <dgm:spPr/>
      <dgm:t>
        <a:bodyPr/>
        <a:lstStyle/>
        <a:p>
          <a:r>
            <a:rPr lang="en-US" dirty="0"/>
            <a:t>Mental Health First Aid</a:t>
          </a:r>
        </a:p>
      </dgm:t>
    </dgm:pt>
    <dgm:pt modelId="{B3600B0D-5F82-459D-8D51-8C02494FC359}" type="parTrans" cxnId="{91B22F45-AF95-4F92-8F02-7E43E83B69E1}">
      <dgm:prSet/>
      <dgm:spPr/>
      <dgm:t>
        <a:bodyPr/>
        <a:lstStyle/>
        <a:p>
          <a:endParaRPr lang="en-US"/>
        </a:p>
      </dgm:t>
    </dgm:pt>
    <dgm:pt modelId="{7595AFF5-59E0-4099-9729-9770A09040FB}" type="sibTrans" cxnId="{91B22F45-AF95-4F92-8F02-7E43E83B69E1}">
      <dgm:prSet/>
      <dgm:spPr/>
      <dgm:t>
        <a:bodyPr/>
        <a:lstStyle/>
        <a:p>
          <a:endParaRPr lang="en-US"/>
        </a:p>
      </dgm:t>
    </dgm:pt>
    <dgm:pt modelId="{648E7EAA-B669-4D5C-BFA4-E8C06517B784}">
      <dgm:prSet/>
      <dgm:spPr/>
      <dgm:t>
        <a:bodyPr/>
        <a:lstStyle/>
        <a:p>
          <a:r>
            <a:rPr lang="en-US" dirty="0"/>
            <a:t>Digital Discipleship</a:t>
          </a:r>
        </a:p>
      </dgm:t>
    </dgm:pt>
    <dgm:pt modelId="{B9D0C29A-932D-4AB3-80F3-167E2D605D09}" type="parTrans" cxnId="{A24A7D4E-5A38-4856-B1FF-8646C5569F06}">
      <dgm:prSet/>
      <dgm:spPr/>
      <dgm:t>
        <a:bodyPr/>
        <a:lstStyle/>
        <a:p>
          <a:endParaRPr lang="en-US"/>
        </a:p>
      </dgm:t>
    </dgm:pt>
    <dgm:pt modelId="{7AED008B-DC9B-495D-8AC3-ADAF6D01AEBC}" type="sibTrans" cxnId="{A24A7D4E-5A38-4856-B1FF-8646C5569F06}">
      <dgm:prSet/>
      <dgm:spPr/>
      <dgm:t>
        <a:bodyPr/>
        <a:lstStyle/>
        <a:p>
          <a:endParaRPr lang="en-US"/>
        </a:p>
      </dgm:t>
    </dgm:pt>
    <dgm:pt modelId="{0D69C2EF-DC5D-4482-A920-BD0D7BFA460E}">
      <dgm:prSet/>
      <dgm:spPr/>
      <dgm:t>
        <a:bodyPr/>
        <a:lstStyle/>
        <a:p>
          <a:r>
            <a:rPr lang="en-US" dirty="0"/>
            <a:t>Online Minister</a:t>
          </a:r>
        </a:p>
      </dgm:t>
    </dgm:pt>
    <dgm:pt modelId="{140C6C1F-DFB3-41E4-9BE2-F73CC64BDB34}" type="parTrans" cxnId="{7A955CEB-D6F8-44B7-92BA-04A167A087E5}">
      <dgm:prSet/>
      <dgm:spPr/>
      <dgm:t>
        <a:bodyPr/>
        <a:lstStyle/>
        <a:p>
          <a:endParaRPr lang="en-US"/>
        </a:p>
      </dgm:t>
    </dgm:pt>
    <dgm:pt modelId="{2CCE06C0-EAA9-474D-B267-96F7A96F4AFC}" type="sibTrans" cxnId="{7A955CEB-D6F8-44B7-92BA-04A167A087E5}">
      <dgm:prSet/>
      <dgm:spPr/>
      <dgm:t>
        <a:bodyPr/>
        <a:lstStyle/>
        <a:p>
          <a:endParaRPr lang="en-US"/>
        </a:p>
      </dgm:t>
    </dgm:pt>
    <dgm:pt modelId="{2A6A6186-C540-4369-A168-D11A67E2E63D}">
      <dgm:prSet/>
      <dgm:spPr/>
      <dgm:t>
        <a:bodyPr/>
        <a:lstStyle/>
        <a:p>
          <a:r>
            <a:rPr lang="en-US" dirty="0"/>
            <a:t>Seasonal &amp; Year-Round Interns</a:t>
          </a:r>
        </a:p>
      </dgm:t>
    </dgm:pt>
    <dgm:pt modelId="{2FC116C2-5DA4-4996-A66F-DB107EAA8E78}" type="parTrans" cxnId="{08F67DFF-46FF-4CC4-A43D-7CFC299F6774}">
      <dgm:prSet/>
      <dgm:spPr/>
      <dgm:t>
        <a:bodyPr/>
        <a:lstStyle/>
        <a:p>
          <a:endParaRPr lang="en-US"/>
        </a:p>
      </dgm:t>
    </dgm:pt>
    <dgm:pt modelId="{94DA38DB-993A-40A6-BDBE-27B7331C53C8}" type="sibTrans" cxnId="{08F67DFF-46FF-4CC4-A43D-7CFC299F6774}">
      <dgm:prSet/>
      <dgm:spPr/>
      <dgm:t>
        <a:bodyPr/>
        <a:lstStyle/>
        <a:p>
          <a:endParaRPr lang="en-US"/>
        </a:p>
      </dgm:t>
    </dgm:pt>
    <dgm:pt modelId="{94240DE5-EA08-4810-98D8-B0FA66B5BD86}">
      <dgm:prSet/>
      <dgm:spPr/>
      <dgm:t>
        <a:bodyPr/>
        <a:lstStyle/>
        <a:p>
          <a:r>
            <a:rPr lang="en-US" dirty="0"/>
            <a:t>Kids Ministry Shift</a:t>
          </a:r>
        </a:p>
      </dgm:t>
    </dgm:pt>
    <dgm:pt modelId="{C2F3F5CE-2F50-4DC3-B4C6-1C5DE3EB5DB9}" type="parTrans" cxnId="{211BD477-F52F-4DCF-AF7D-89EFB3818AFD}">
      <dgm:prSet/>
      <dgm:spPr/>
      <dgm:t>
        <a:bodyPr/>
        <a:lstStyle/>
        <a:p>
          <a:endParaRPr lang="en-US"/>
        </a:p>
      </dgm:t>
    </dgm:pt>
    <dgm:pt modelId="{43F0A826-94C8-4169-B27B-B313DA649911}" type="sibTrans" cxnId="{211BD477-F52F-4DCF-AF7D-89EFB3818AFD}">
      <dgm:prSet/>
      <dgm:spPr/>
      <dgm:t>
        <a:bodyPr/>
        <a:lstStyle/>
        <a:p>
          <a:endParaRPr lang="en-US"/>
        </a:p>
      </dgm:t>
    </dgm:pt>
    <dgm:pt modelId="{01E1BF13-B731-487D-8A5B-FABCD125FD21}">
      <dgm:prSet/>
      <dgm:spPr/>
      <dgm:t>
        <a:bodyPr/>
        <a:lstStyle/>
        <a:p>
          <a:r>
            <a:rPr lang="en-US" dirty="0"/>
            <a:t>Salary Restructure</a:t>
          </a:r>
        </a:p>
      </dgm:t>
    </dgm:pt>
    <dgm:pt modelId="{A641455D-AD77-4398-83D2-B25AAE3908E2}" type="parTrans" cxnId="{C04F0731-EAF7-4D6F-A8EB-F205C7211094}">
      <dgm:prSet/>
      <dgm:spPr/>
      <dgm:t>
        <a:bodyPr/>
        <a:lstStyle/>
        <a:p>
          <a:endParaRPr lang="en-US"/>
        </a:p>
      </dgm:t>
    </dgm:pt>
    <dgm:pt modelId="{6EE6EBD5-DAC4-4628-A339-3A74D0446FE3}" type="sibTrans" cxnId="{C04F0731-EAF7-4D6F-A8EB-F205C7211094}">
      <dgm:prSet/>
      <dgm:spPr/>
      <dgm:t>
        <a:bodyPr/>
        <a:lstStyle/>
        <a:p>
          <a:endParaRPr lang="en-US"/>
        </a:p>
      </dgm:t>
    </dgm:pt>
    <dgm:pt modelId="{F1F57CB2-7441-9546-AEEE-8A0BABA891F4}">
      <dgm:prSet/>
      <dgm:spPr/>
      <dgm:t>
        <a:bodyPr/>
        <a:lstStyle/>
        <a:p>
          <a:r>
            <a:rPr lang="en-US" dirty="0"/>
            <a:t>Went from 3 Good Services to 2 Great Services</a:t>
          </a:r>
        </a:p>
      </dgm:t>
    </dgm:pt>
    <dgm:pt modelId="{1B239076-74C3-C34E-B3F8-2C4BD0BA46F8}" type="parTrans" cxnId="{E15EA472-872D-8E4B-A84C-CCD298005890}">
      <dgm:prSet/>
      <dgm:spPr/>
      <dgm:t>
        <a:bodyPr/>
        <a:lstStyle/>
        <a:p>
          <a:endParaRPr lang="en-US"/>
        </a:p>
      </dgm:t>
    </dgm:pt>
    <dgm:pt modelId="{371886B5-DE48-3E4D-814E-C39E23B1BF96}" type="sibTrans" cxnId="{E15EA472-872D-8E4B-A84C-CCD298005890}">
      <dgm:prSet/>
      <dgm:spPr/>
      <dgm:t>
        <a:bodyPr/>
        <a:lstStyle/>
        <a:p>
          <a:endParaRPr lang="en-US"/>
        </a:p>
      </dgm:t>
    </dgm:pt>
    <dgm:pt modelId="{DF1906F0-B3E0-8148-B472-8C2A0DF1E288}">
      <dgm:prSet/>
      <dgm:spPr/>
      <dgm:t>
        <a:bodyPr/>
        <a:lstStyle/>
        <a:p>
          <a:r>
            <a:rPr lang="en-US" dirty="0"/>
            <a:t>Serving Events to Quarterly </a:t>
          </a:r>
        </a:p>
      </dgm:t>
    </dgm:pt>
    <dgm:pt modelId="{2AC6F205-2233-2844-BCEB-C8F25B76897B}" type="parTrans" cxnId="{AC5C5EB5-EEE4-6841-A0D8-6658DA246FAF}">
      <dgm:prSet/>
      <dgm:spPr/>
      <dgm:t>
        <a:bodyPr/>
        <a:lstStyle/>
        <a:p>
          <a:endParaRPr lang="en-US"/>
        </a:p>
      </dgm:t>
    </dgm:pt>
    <dgm:pt modelId="{2F339BE9-0D64-544B-8189-627EC6FFB069}" type="sibTrans" cxnId="{AC5C5EB5-EEE4-6841-A0D8-6658DA246FAF}">
      <dgm:prSet/>
      <dgm:spPr/>
      <dgm:t>
        <a:bodyPr/>
        <a:lstStyle/>
        <a:p>
          <a:endParaRPr lang="en-US"/>
        </a:p>
      </dgm:t>
    </dgm:pt>
    <dgm:pt modelId="{66CE5172-8F44-584D-93ED-C155CA99F647}">
      <dgm:prSet/>
      <dgm:spPr/>
      <dgm:t>
        <a:bodyPr/>
        <a:lstStyle/>
        <a:p>
          <a:r>
            <a:rPr lang="en-US" dirty="0"/>
            <a:t>Student Camp to Family Camp</a:t>
          </a:r>
        </a:p>
      </dgm:t>
    </dgm:pt>
    <dgm:pt modelId="{7BDB00E3-876F-4941-A58F-84DC40C04A60}" type="parTrans" cxnId="{30B44818-A61B-3E41-9BFB-F5A840ECE6D0}">
      <dgm:prSet/>
      <dgm:spPr/>
      <dgm:t>
        <a:bodyPr/>
        <a:lstStyle/>
        <a:p>
          <a:endParaRPr lang="en-US"/>
        </a:p>
      </dgm:t>
    </dgm:pt>
    <dgm:pt modelId="{5F1862F2-9D39-314B-8274-E6D0509D3341}" type="sibTrans" cxnId="{30B44818-A61B-3E41-9BFB-F5A840ECE6D0}">
      <dgm:prSet/>
      <dgm:spPr/>
      <dgm:t>
        <a:bodyPr/>
        <a:lstStyle/>
        <a:p>
          <a:endParaRPr lang="en-US"/>
        </a:p>
      </dgm:t>
    </dgm:pt>
    <dgm:pt modelId="{AB6EDDD4-A174-2748-AA94-DFF209BB2EED}">
      <dgm:prSet/>
      <dgm:spPr/>
      <dgm:t>
        <a:bodyPr/>
        <a:lstStyle/>
        <a:p>
          <a:r>
            <a:rPr lang="en-US" dirty="0"/>
            <a:t>Stopped Student Sundays</a:t>
          </a:r>
        </a:p>
      </dgm:t>
    </dgm:pt>
    <dgm:pt modelId="{89DCD478-0799-254C-B2E2-9CEBEAA66D2E}" type="parTrans" cxnId="{3D5C60AC-2DD6-6D48-A9E0-47E63B7946B7}">
      <dgm:prSet/>
      <dgm:spPr/>
      <dgm:t>
        <a:bodyPr/>
        <a:lstStyle/>
        <a:p>
          <a:endParaRPr lang="en-US"/>
        </a:p>
      </dgm:t>
    </dgm:pt>
    <dgm:pt modelId="{7A78E47F-0245-5E4D-BA04-5C39051E24FF}" type="sibTrans" cxnId="{3D5C60AC-2DD6-6D48-A9E0-47E63B7946B7}">
      <dgm:prSet/>
      <dgm:spPr/>
      <dgm:t>
        <a:bodyPr/>
        <a:lstStyle/>
        <a:p>
          <a:endParaRPr lang="en-US"/>
        </a:p>
      </dgm:t>
    </dgm:pt>
    <dgm:pt modelId="{97444715-D15B-BD4C-BB08-46F761FE02FE}">
      <dgm:prSet/>
      <dgm:spPr/>
      <dgm:t>
        <a:bodyPr/>
        <a:lstStyle/>
        <a:p>
          <a:r>
            <a:rPr lang="en-US" dirty="0"/>
            <a:t>Started Youth Life Groups</a:t>
          </a:r>
        </a:p>
      </dgm:t>
    </dgm:pt>
    <dgm:pt modelId="{8A5469E5-11AA-6C43-AB9B-630BB663DDED}" type="parTrans" cxnId="{91D75DC4-6B90-AA4D-9445-F3BF6EBCF304}">
      <dgm:prSet/>
      <dgm:spPr/>
      <dgm:t>
        <a:bodyPr/>
        <a:lstStyle/>
        <a:p>
          <a:endParaRPr lang="en-US"/>
        </a:p>
      </dgm:t>
    </dgm:pt>
    <dgm:pt modelId="{8B0C7557-C8CA-A34E-BC66-F119617C2A95}" type="sibTrans" cxnId="{91D75DC4-6B90-AA4D-9445-F3BF6EBCF304}">
      <dgm:prSet/>
      <dgm:spPr/>
      <dgm:t>
        <a:bodyPr/>
        <a:lstStyle/>
        <a:p>
          <a:endParaRPr lang="en-US"/>
        </a:p>
      </dgm:t>
    </dgm:pt>
    <dgm:pt modelId="{8CEF38EB-430A-9C47-A33A-2B62760E7130}">
      <dgm:prSet/>
      <dgm:spPr/>
      <dgm:t>
        <a:bodyPr/>
        <a:lstStyle/>
        <a:p>
          <a:r>
            <a:rPr lang="en-US" dirty="0"/>
            <a:t>Outdoor Cafe</a:t>
          </a:r>
        </a:p>
      </dgm:t>
    </dgm:pt>
    <dgm:pt modelId="{D937402B-D816-474C-B0DD-59C95806C120}" type="parTrans" cxnId="{97FA8E90-C661-BB4C-BB10-C9EED4E48F49}">
      <dgm:prSet/>
      <dgm:spPr/>
      <dgm:t>
        <a:bodyPr/>
        <a:lstStyle/>
        <a:p>
          <a:endParaRPr lang="en-US"/>
        </a:p>
      </dgm:t>
    </dgm:pt>
    <dgm:pt modelId="{22D45D2F-0BD2-6D4F-9D4B-0B33B2875E13}" type="sibTrans" cxnId="{97FA8E90-C661-BB4C-BB10-C9EED4E48F49}">
      <dgm:prSet/>
      <dgm:spPr/>
      <dgm:t>
        <a:bodyPr/>
        <a:lstStyle/>
        <a:p>
          <a:endParaRPr lang="en-US"/>
        </a:p>
      </dgm:t>
    </dgm:pt>
    <dgm:pt modelId="{E0C6816B-BDCD-BD45-BAD7-35AE1A54BDB9}">
      <dgm:prSet/>
      <dgm:spPr/>
      <dgm:t>
        <a:bodyPr/>
        <a:lstStyle/>
        <a:p>
          <a:r>
            <a:rPr lang="en-US" dirty="0"/>
            <a:t>Aligned Joy of Generosity</a:t>
          </a:r>
        </a:p>
      </dgm:t>
    </dgm:pt>
    <dgm:pt modelId="{74A84044-029E-DA47-A212-9F1F89BE28AB}" type="parTrans" cxnId="{460145FD-B8C9-6842-B678-C66BD8C86680}">
      <dgm:prSet/>
      <dgm:spPr/>
      <dgm:t>
        <a:bodyPr/>
        <a:lstStyle/>
        <a:p>
          <a:endParaRPr lang="en-US"/>
        </a:p>
      </dgm:t>
    </dgm:pt>
    <dgm:pt modelId="{B342BCCC-3042-CC46-A598-5BCEFA973DC2}" type="sibTrans" cxnId="{460145FD-B8C9-6842-B678-C66BD8C86680}">
      <dgm:prSet/>
      <dgm:spPr/>
      <dgm:t>
        <a:bodyPr/>
        <a:lstStyle/>
        <a:p>
          <a:endParaRPr lang="en-US"/>
        </a:p>
      </dgm:t>
    </dgm:pt>
    <dgm:pt modelId="{F787A3DF-4540-5941-8722-FDDD131607B8}">
      <dgm:prSet/>
      <dgm:spPr/>
      <dgm:t>
        <a:bodyPr/>
        <a:lstStyle/>
        <a:p>
          <a:r>
            <a:rPr lang="en-US" dirty="0"/>
            <a:t>Conversations Groups (Race, Culture)</a:t>
          </a:r>
        </a:p>
      </dgm:t>
    </dgm:pt>
    <dgm:pt modelId="{CB9F8B14-7567-D54F-BDEE-99E056711B5F}" type="parTrans" cxnId="{7223ECF8-3226-B542-828B-A0AE7ECFB6DB}">
      <dgm:prSet/>
      <dgm:spPr/>
      <dgm:t>
        <a:bodyPr/>
        <a:lstStyle/>
        <a:p>
          <a:endParaRPr lang="en-US"/>
        </a:p>
      </dgm:t>
    </dgm:pt>
    <dgm:pt modelId="{5F6A427F-036F-6747-9683-78E8B32913A4}" type="sibTrans" cxnId="{7223ECF8-3226-B542-828B-A0AE7ECFB6DB}">
      <dgm:prSet/>
      <dgm:spPr/>
      <dgm:t>
        <a:bodyPr/>
        <a:lstStyle/>
        <a:p>
          <a:endParaRPr lang="en-US"/>
        </a:p>
      </dgm:t>
    </dgm:pt>
    <dgm:pt modelId="{36A9ED61-ABBE-F443-8A16-236CE4369F4D}" type="pres">
      <dgm:prSet presAssocID="{9A51D366-ECFE-4F73-8DD2-391EF7923554}" presName="vert0" presStyleCnt="0">
        <dgm:presLayoutVars>
          <dgm:dir/>
          <dgm:animOne val="branch"/>
          <dgm:animLvl val="lvl"/>
        </dgm:presLayoutVars>
      </dgm:prSet>
      <dgm:spPr/>
    </dgm:pt>
    <dgm:pt modelId="{2224001C-B04E-2E4F-8727-4C9B256DE7D5}" type="pres">
      <dgm:prSet presAssocID="{E8490867-B4AB-48F6-8F29-2ABFB4946DD6}" presName="thickLine" presStyleLbl="alignNode1" presStyleIdx="0" presStyleCnt="14"/>
      <dgm:spPr/>
    </dgm:pt>
    <dgm:pt modelId="{47ADDFF1-62CF-D44E-94EE-79A9919BBF01}" type="pres">
      <dgm:prSet presAssocID="{E8490867-B4AB-48F6-8F29-2ABFB4946DD6}" presName="horz1" presStyleCnt="0"/>
      <dgm:spPr/>
    </dgm:pt>
    <dgm:pt modelId="{AA8822D2-5841-7943-BFB3-BD5B52E8101E}" type="pres">
      <dgm:prSet presAssocID="{E8490867-B4AB-48F6-8F29-2ABFB4946DD6}" presName="tx1" presStyleLbl="revTx" presStyleIdx="0" presStyleCnt="14"/>
      <dgm:spPr/>
    </dgm:pt>
    <dgm:pt modelId="{19F538B8-DE8D-9D41-AB37-1FC72BB28D79}" type="pres">
      <dgm:prSet presAssocID="{E8490867-B4AB-48F6-8F29-2ABFB4946DD6}" presName="vert1" presStyleCnt="0"/>
      <dgm:spPr/>
    </dgm:pt>
    <dgm:pt modelId="{F5BB0F70-12C4-5A4B-9FFC-B60C30B6A9AE}" type="pres">
      <dgm:prSet presAssocID="{F787A3DF-4540-5941-8722-FDDD131607B8}" presName="thickLine" presStyleLbl="alignNode1" presStyleIdx="1" presStyleCnt="14"/>
      <dgm:spPr/>
    </dgm:pt>
    <dgm:pt modelId="{2BE48515-73A4-0B4B-98C9-1394872F55AE}" type="pres">
      <dgm:prSet presAssocID="{F787A3DF-4540-5941-8722-FDDD131607B8}" presName="horz1" presStyleCnt="0"/>
      <dgm:spPr/>
    </dgm:pt>
    <dgm:pt modelId="{2BD1C902-C417-394C-B83D-0F5796F081FB}" type="pres">
      <dgm:prSet presAssocID="{F787A3DF-4540-5941-8722-FDDD131607B8}" presName="tx1" presStyleLbl="revTx" presStyleIdx="1" presStyleCnt="14"/>
      <dgm:spPr/>
    </dgm:pt>
    <dgm:pt modelId="{F2F70092-3D83-2B43-A448-A92E186E359D}" type="pres">
      <dgm:prSet presAssocID="{F787A3DF-4540-5941-8722-FDDD131607B8}" presName="vert1" presStyleCnt="0"/>
      <dgm:spPr/>
    </dgm:pt>
    <dgm:pt modelId="{1F126DB0-841B-5246-8B6C-44FEE6945ECE}" type="pres">
      <dgm:prSet presAssocID="{66CE5172-8F44-584D-93ED-C155CA99F647}" presName="thickLine" presStyleLbl="alignNode1" presStyleIdx="2" presStyleCnt="14"/>
      <dgm:spPr/>
    </dgm:pt>
    <dgm:pt modelId="{BBE08327-D194-1742-B29B-22AD2CA24E0D}" type="pres">
      <dgm:prSet presAssocID="{66CE5172-8F44-584D-93ED-C155CA99F647}" presName="horz1" presStyleCnt="0"/>
      <dgm:spPr/>
    </dgm:pt>
    <dgm:pt modelId="{714DF265-D8B9-1641-B573-EB5AD10E49FA}" type="pres">
      <dgm:prSet presAssocID="{66CE5172-8F44-584D-93ED-C155CA99F647}" presName="tx1" presStyleLbl="revTx" presStyleIdx="2" presStyleCnt="14"/>
      <dgm:spPr/>
    </dgm:pt>
    <dgm:pt modelId="{E85C8D53-CD15-7F42-967C-877B34C83172}" type="pres">
      <dgm:prSet presAssocID="{66CE5172-8F44-584D-93ED-C155CA99F647}" presName="vert1" presStyleCnt="0"/>
      <dgm:spPr/>
    </dgm:pt>
    <dgm:pt modelId="{E0E04F66-D46B-7740-B8ED-EB8453E83BD1}" type="pres">
      <dgm:prSet presAssocID="{E0C6816B-BDCD-BD45-BAD7-35AE1A54BDB9}" presName="thickLine" presStyleLbl="alignNode1" presStyleIdx="3" presStyleCnt="14"/>
      <dgm:spPr/>
    </dgm:pt>
    <dgm:pt modelId="{E7AFD87B-511D-F34B-9F2A-ECE95AABC32A}" type="pres">
      <dgm:prSet presAssocID="{E0C6816B-BDCD-BD45-BAD7-35AE1A54BDB9}" presName="horz1" presStyleCnt="0"/>
      <dgm:spPr/>
    </dgm:pt>
    <dgm:pt modelId="{19A5C028-C8D3-854F-A48C-D4753069C852}" type="pres">
      <dgm:prSet presAssocID="{E0C6816B-BDCD-BD45-BAD7-35AE1A54BDB9}" presName="tx1" presStyleLbl="revTx" presStyleIdx="3" presStyleCnt="14"/>
      <dgm:spPr/>
    </dgm:pt>
    <dgm:pt modelId="{E52C459D-5454-3549-A5E5-D0B23DBA7B01}" type="pres">
      <dgm:prSet presAssocID="{E0C6816B-BDCD-BD45-BAD7-35AE1A54BDB9}" presName="vert1" presStyleCnt="0"/>
      <dgm:spPr/>
    </dgm:pt>
    <dgm:pt modelId="{535AE2EC-6BCD-8441-B39F-3D75E461677B}" type="pres">
      <dgm:prSet presAssocID="{F1F57CB2-7441-9546-AEEE-8A0BABA891F4}" presName="thickLine" presStyleLbl="alignNode1" presStyleIdx="4" presStyleCnt="14"/>
      <dgm:spPr/>
    </dgm:pt>
    <dgm:pt modelId="{3C4388E3-AD62-3641-86C7-A25FD8E725A9}" type="pres">
      <dgm:prSet presAssocID="{F1F57CB2-7441-9546-AEEE-8A0BABA891F4}" presName="horz1" presStyleCnt="0"/>
      <dgm:spPr/>
    </dgm:pt>
    <dgm:pt modelId="{01354363-85E8-DB4D-902F-3FED85CF0E10}" type="pres">
      <dgm:prSet presAssocID="{F1F57CB2-7441-9546-AEEE-8A0BABA891F4}" presName="tx1" presStyleLbl="revTx" presStyleIdx="4" presStyleCnt="14"/>
      <dgm:spPr/>
    </dgm:pt>
    <dgm:pt modelId="{717AB756-2605-6243-BED0-7F640506CE78}" type="pres">
      <dgm:prSet presAssocID="{F1F57CB2-7441-9546-AEEE-8A0BABA891F4}" presName="vert1" presStyleCnt="0"/>
      <dgm:spPr/>
    </dgm:pt>
    <dgm:pt modelId="{C6B9C57D-9975-8741-90C8-099048977703}" type="pres">
      <dgm:prSet presAssocID="{648E7EAA-B669-4D5C-BFA4-E8C06517B784}" presName="thickLine" presStyleLbl="alignNode1" presStyleIdx="5" presStyleCnt="14"/>
      <dgm:spPr/>
    </dgm:pt>
    <dgm:pt modelId="{37DC24CA-0494-A84D-B545-8A27B481E724}" type="pres">
      <dgm:prSet presAssocID="{648E7EAA-B669-4D5C-BFA4-E8C06517B784}" presName="horz1" presStyleCnt="0"/>
      <dgm:spPr/>
    </dgm:pt>
    <dgm:pt modelId="{A20E6ADF-DCF9-7345-94F4-984F8F6DAF7D}" type="pres">
      <dgm:prSet presAssocID="{648E7EAA-B669-4D5C-BFA4-E8C06517B784}" presName="tx1" presStyleLbl="revTx" presStyleIdx="5" presStyleCnt="14"/>
      <dgm:spPr/>
    </dgm:pt>
    <dgm:pt modelId="{70FA032F-9FFE-AF4F-B8F9-9E4FA6A5E744}" type="pres">
      <dgm:prSet presAssocID="{648E7EAA-B669-4D5C-BFA4-E8C06517B784}" presName="vert1" presStyleCnt="0"/>
      <dgm:spPr/>
    </dgm:pt>
    <dgm:pt modelId="{FE3E8D40-A0A0-7740-A552-437C9B5A8634}" type="pres">
      <dgm:prSet presAssocID="{0D69C2EF-DC5D-4482-A920-BD0D7BFA460E}" presName="thickLine" presStyleLbl="alignNode1" presStyleIdx="6" presStyleCnt="14"/>
      <dgm:spPr/>
    </dgm:pt>
    <dgm:pt modelId="{868B3623-B4EC-A148-904E-4E554E38E960}" type="pres">
      <dgm:prSet presAssocID="{0D69C2EF-DC5D-4482-A920-BD0D7BFA460E}" presName="horz1" presStyleCnt="0"/>
      <dgm:spPr/>
    </dgm:pt>
    <dgm:pt modelId="{1A99530A-15B3-784E-B182-C74C5DA5B235}" type="pres">
      <dgm:prSet presAssocID="{0D69C2EF-DC5D-4482-A920-BD0D7BFA460E}" presName="tx1" presStyleLbl="revTx" presStyleIdx="6" presStyleCnt="14"/>
      <dgm:spPr/>
    </dgm:pt>
    <dgm:pt modelId="{46D521A8-9D9B-F645-A9A0-CB19239AAA70}" type="pres">
      <dgm:prSet presAssocID="{0D69C2EF-DC5D-4482-A920-BD0D7BFA460E}" presName="vert1" presStyleCnt="0"/>
      <dgm:spPr/>
    </dgm:pt>
    <dgm:pt modelId="{18FC4057-47DD-B34B-BF5F-581BC2B09E72}" type="pres">
      <dgm:prSet presAssocID="{2A6A6186-C540-4369-A168-D11A67E2E63D}" presName="thickLine" presStyleLbl="alignNode1" presStyleIdx="7" presStyleCnt="14"/>
      <dgm:spPr/>
    </dgm:pt>
    <dgm:pt modelId="{D825EE64-2380-7C42-A210-D18FC777FA45}" type="pres">
      <dgm:prSet presAssocID="{2A6A6186-C540-4369-A168-D11A67E2E63D}" presName="horz1" presStyleCnt="0"/>
      <dgm:spPr/>
    </dgm:pt>
    <dgm:pt modelId="{C5347C3C-C926-1043-B9B8-7EA5FB7DEE67}" type="pres">
      <dgm:prSet presAssocID="{2A6A6186-C540-4369-A168-D11A67E2E63D}" presName="tx1" presStyleLbl="revTx" presStyleIdx="7" presStyleCnt="14"/>
      <dgm:spPr/>
    </dgm:pt>
    <dgm:pt modelId="{094CD649-6F14-CC40-90C6-A7994CEF9438}" type="pres">
      <dgm:prSet presAssocID="{2A6A6186-C540-4369-A168-D11A67E2E63D}" presName="vert1" presStyleCnt="0"/>
      <dgm:spPr/>
    </dgm:pt>
    <dgm:pt modelId="{4CC438B7-0273-5341-B90B-CD33B7505742}" type="pres">
      <dgm:prSet presAssocID="{94240DE5-EA08-4810-98D8-B0FA66B5BD86}" presName="thickLine" presStyleLbl="alignNode1" presStyleIdx="8" presStyleCnt="14"/>
      <dgm:spPr/>
    </dgm:pt>
    <dgm:pt modelId="{E1EFD076-89AC-844B-B327-FA494AE776A5}" type="pres">
      <dgm:prSet presAssocID="{94240DE5-EA08-4810-98D8-B0FA66B5BD86}" presName="horz1" presStyleCnt="0"/>
      <dgm:spPr/>
    </dgm:pt>
    <dgm:pt modelId="{2C983E00-2BC2-954E-81E7-9FD6B27BE650}" type="pres">
      <dgm:prSet presAssocID="{94240DE5-EA08-4810-98D8-B0FA66B5BD86}" presName="tx1" presStyleLbl="revTx" presStyleIdx="8" presStyleCnt="14"/>
      <dgm:spPr/>
    </dgm:pt>
    <dgm:pt modelId="{C11AD347-3A37-AA49-8D4B-F49BF94AD141}" type="pres">
      <dgm:prSet presAssocID="{94240DE5-EA08-4810-98D8-B0FA66B5BD86}" presName="vert1" presStyleCnt="0"/>
      <dgm:spPr/>
    </dgm:pt>
    <dgm:pt modelId="{26B796F3-6E76-F04A-84A2-8A27AB4A0E1B}" type="pres">
      <dgm:prSet presAssocID="{AB6EDDD4-A174-2748-AA94-DFF209BB2EED}" presName="thickLine" presStyleLbl="alignNode1" presStyleIdx="9" presStyleCnt="14"/>
      <dgm:spPr/>
    </dgm:pt>
    <dgm:pt modelId="{F0384C32-8648-274F-97D3-C39EAF3927BF}" type="pres">
      <dgm:prSet presAssocID="{AB6EDDD4-A174-2748-AA94-DFF209BB2EED}" presName="horz1" presStyleCnt="0"/>
      <dgm:spPr/>
    </dgm:pt>
    <dgm:pt modelId="{4B8A9483-C041-8247-A95E-57D7BA2F28EE}" type="pres">
      <dgm:prSet presAssocID="{AB6EDDD4-A174-2748-AA94-DFF209BB2EED}" presName="tx1" presStyleLbl="revTx" presStyleIdx="9" presStyleCnt="14"/>
      <dgm:spPr/>
    </dgm:pt>
    <dgm:pt modelId="{24225E8E-39DA-434A-B60B-D5100D278EBF}" type="pres">
      <dgm:prSet presAssocID="{AB6EDDD4-A174-2748-AA94-DFF209BB2EED}" presName="vert1" presStyleCnt="0"/>
      <dgm:spPr/>
    </dgm:pt>
    <dgm:pt modelId="{379E8335-8ABA-1F42-9024-23BB707F3440}" type="pres">
      <dgm:prSet presAssocID="{97444715-D15B-BD4C-BB08-46F761FE02FE}" presName="thickLine" presStyleLbl="alignNode1" presStyleIdx="10" presStyleCnt="14"/>
      <dgm:spPr/>
    </dgm:pt>
    <dgm:pt modelId="{4E854FC2-C192-654D-B511-A61483F51D3C}" type="pres">
      <dgm:prSet presAssocID="{97444715-D15B-BD4C-BB08-46F761FE02FE}" presName="horz1" presStyleCnt="0"/>
      <dgm:spPr/>
    </dgm:pt>
    <dgm:pt modelId="{07F36B60-B8E1-B446-BC0A-D7F0B9ECC299}" type="pres">
      <dgm:prSet presAssocID="{97444715-D15B-BD4C-BB08-46F761FE02FE}" presName="tx1" presStyleLbl="revTx" presStyleIdx="10" presStyleCnt="14"/>
      <dgm:spPr/>
    </dgm:pt>
    <dgm:pt modelId="{C01D3F4A-242E-884B-81E5-746827962BDF}" type="pres">
      <dgm:prSet presAssocID="{97444715-D15B-BD4C-BB08-46F761FE02FE}" presName="vert1" presStyleCnt="0"/>
      <dgm:spPr/>
    </dgm:pt>
    <dgm:pt modelId="{6715B38E-84E2-194E-AF92-918C6956F17D}" type="pres">
      <dgm:prSet presAssocID="{8CEF38EB-430A-9C47-A33A-2B62760E7130}" presName="thickLine" presStyleLbl="alignNode1" presStyleIdx="11" presStyleCnt="14"/>
      <dgm:spPr/>
    </dgm:pt>
    <dgm:pt modelId="{6D7FA7A6-F5A4-454E-8E17-7F2CC269FF6E}" type="pres">
      <dgm:prSet presAssocID="{8CEF38EB-430A-9C47-A33A-2B62760E7130}" presName="horz1" presStyleCnt="0"/>
      <dgm:spPr/>
    </dgm:pt>
    <dgm:pt modelId="{E8F3F066-0BA0-FA4C-A00C-901904821687}" type="pres">
      <dgm:prSet presAssocID="{8CEF38EB-430A-9C47-A33A-2B62760E7130}" presName="tx1" presStyleLbl="revTx" presStyleIdx="11" presStyleCnt="14"/>
      <dgm:spPr/>
    </dgm:pt>
    <dgm:pt modelId="{D7F1FF7A-F328-3E41-AACA-319EA96E6D1D}" type="pres">
      <dgm:prSet presAssocID="{8CEF38EB-430A-9C47-A33A-2B62760E7130}" presName="vert1" presStyleCnt="0"/>
      <dgm:spPr/>
    </dgm:pt>
    <dgm:pt modelId="{7FA92B45-C47B-BD4B-BF77-17DC67A4E1F4}" type="pres">
      <dgm:prSet presAssocID="{01E1BF13-B731-487D-8A5B-FABCD125FD21}" presName="thickLine" presStyleLbl="alignNode1" presStyleIdx="12" presStyleCnt="14"/>
      <dgm:spPr/>
    </dgm:pt>
    <dgm:pt modelId="{7341EE49-C38B-8D4B-820B-59A25815AC0E}" type="pres">
      <dgm:prSet presAssocID="{01E1BF13-B731-487D-8A5B-FABCD125FD21}" presName="horz1" presStyleCnt="0"/>
      <dgm:spPr/>
    </dgm:pt>
    <dgm:pt modelId="{D0D5E3A0-F168-2D4E-AD96-3E560730331A}" type="pres">
      <dgm:prSet presAssocID="{01E1BF13-B731-487D-8A5B-FABCD125FD21}" presName="tx1" presStyleLbl="revTx" presStyleIdx="12" presStyleCnt="14"/>
      <dgm:spPr/>
    </dgm:pt>
    <dgm:pt modelId="{237D3B03-0291-5F4D-BB1A-D1E411507F91}" type="pres">
      <dgm:prSet presAssocID="{01E1BF13-B731-487D-8A5B-FABCD125FD21}" presName="vert1" presStyleCnt="0"/>
      <dgm:spPr/>
    </dgm:pt>
    <dgm:pt modelId="{6B4061F5-EA40-FB41-8C21-CD15CD13370E}" type="pres">
      <dgm:prSet presAssocID="{DF1906F0-B3E0-8148-B472-8C2A0DF1E288}" presName="thickLine" presStyleLbl="alignNode1" presStyleIdx="13" presStyleCnt="14"/>
      <dgm:spPr/>
    </dgm:pt>
    <dgm:pt modelId="{60623F72-0897-D740-BC18-D2C0D7542232}" type="pres">
      <dgm:prSet presAssocID="{DF1906F0-B3E0-8148-B472-8C2A0DF1E288}" presName="horz1" presStyleCnt="0"/>
      <dgm:spPr/>
    </dgm:pt>
    <dgm:pt modelId="{68DD0678-E021-1F4A-A01C-E41AF53F5681}" type="pres">
      <dgm:prSet presAssocID="{DF1906F0-B3E0-8148-B472-8C2A0DF1E288}" presName="tx1" presStyleLbl="revTx" presStyleIdx="13" presStyleCnt="14"/>
      <dgm:spPr/>
    </dgm:pt>
    <dgm:pt modelId="{D71EF9D5-7285-DF4C-9BC3-1F9EBD4F889B}" type="pres">
      <dgm:prSet presAssocID="{DF1906F0-B3E0-8148-B472-8C2A0DF1E288}" presName="vert1" presStyleCnt="0"/>
      <dgm:spPr/>
    </dgm:pt>
  </dgm:ptLst>
  <dgm:cxnLst>
    <dgm:cxn modelId="{379CF00C-E56A-BE46-B515-5F50CA6CC64D}" type="presOf" srcId="{9A51D366-ECFE-4F73-8DD2-391EF7923554}" destId="{36A9ED61-ABBE-F443-8A16-236CE4369F4D}" srcOrd="0" destOrd="0" presId="urn:microsoft.com/office/officeart/2008/layout/LinedList"/>
    <dgm:cxn modelId="{30B44818-A61B-3E41-9BFB-F5A840ECE6D0}" srcId="{9A51D366-ECFE-4F73-8DD2-391EF7923554}" destId="{66CE5172-8F44-584D-93ED-C155CA99F647}" srcOrd="2" destOrd="0" parTransId="{7BDB00E3-876F-4941-A58F-84DC40C04A60}" sibTransId="{5F1862F2-9D39-314B-8274-E6D0509D3341}"/>
    <dgm:cxn modelId="{1D2ADF24-EF7C-E54A-8EC0-BF19931B032C}" type="presOf" srcId="{2A6A6186-C540-4369-A168-D11A67E2E63D}" destId="{C5347C3C-C926-1043-B9B8-7EA5FB7DEE67}" srcOrd="0" destOrd="0" presId="urn:microsoft.com/office/officeart/2008/layout/LinedList"/>
    <dgm:cxn modelId="{C04F0731-EAF7-4D6F-A8EB-F205C7211094}" srcId="{9A51D366-ECFE-4F73-8DD2-391EF7923554}" destId="{01E1BF13-B731-487D-8A5B-FABCD125FD21}" srcOrd="12" destOrd="0" parTransId="{A641455D-AD77-4398-83D2-B25AAE3908E2}" sibTransId="{6EE6EBD5-DAC4-4628-A339-3A74D0446FE3}"/>
    <dgm:cxn modelId="{08BF0E33-7FA2-454E-81F4-2AA2888A7B69}" type="presOf" srcId="{66CE5172-8F44-584D-93ED-C155CA99F647}" destId="{714DF265-D8B9-1641-B573-EB5AD10E49FA}" srcOrd="0" destOrd="0" presId="urn:microsoft.com/office/officeart/2008/layout/LinedList"/>
    <dgm:cxn modelId="{ED2DC93F-9CFE-3940-9E20-DCDB060B73B1}" type="presOf" srcId="{01E1BF13-B731-487D-8A5B-FABCD125FD21}" destId="{D0D5E3A0-F168-2D4E-AD96-3E560730331A}" srcOrd="0" destOrd="0" presId="urn:microsoft.com/office/officeart/2008/layout/LinedList"/>
    <dgm:cxn modelId="{0BCB8342-DE90-C244-8239-E21E8506F657}" type="presOf" srcId="{0D69C2EF-DC5D-4482-A920-BD0D7BFA460E}" destId="{1A99530A-15B3-784E-B182-C74C5DA5B235}" srcOrd="0" destOrd="0" presId="urn:microsoft.com/office/officeart/2008/layout/LinedList"/>
    <dgm:cxn modelId="{91B22F45-AF95-4F92-8F02-7E43E83B69E1}" srcId="{9A51D366-ECFE-4F73-8DD2-391EF7923554}" destId="{E8490867-B4AB-48F6-8F29-2ABFB4946DD6}" srcOrd="0" destOrd="0" parTransId="{B3600B0D-5F82-459D-8D51-8C02494FC359}" sibTransId="{7595AFF5-59E0-4099-9729-9770A09040FB}"/>
    <dgm:cxn modelId="{A24A7D4E-5A38-4856-B1FF-8646C5569F06}" srcId="{9A51D366-ECFE-4F73-8DD2-391EF7923554}" destId="{648E7EAA-B669-4D5C-BFA4-E8C06517B784}" srcOrd="5" destOrd="0" parTransId="{B9D0C29A-932D-4AB3-80F3-167E2D605D09}" sibTransId="{7AED008B-DC9B-495D-8AC3-ADAF6D01AEBC}"/>
    <dgm:cxn modelId="{AFD3A04F-71A7-264D-8D69-A1EF63701CF9}" type="presOf" srcId="{94240DE5-EA08-4810-98D8-B0FA66B5BD86}" destId="{2C983E00-2BC2-954E-81E7-9FD6B27BE650}" srcOrd="0" destOrd="0" presId="urn:microsoft.com/office/officeart/2008/layout/LinedList"/>
    <dgm:cxn modelId="{E15EA472-872D-8E4B-A84C-CCD298005890}" srcId="{9A51D366-ECFE-4F73-8DD2-391EF7923554}" destId="{F1F57CB2-7441-9546-AEEE-8A0BABA891F4}" srcOrd="4" destOrd="0" parTransId="{1B239076-74C3-C34E-B3F8-2C4BD0BA46F8}" sibTransId="{371886B5-DE48-3E4D-814E-C39E23B1BF96}"/>
    <dgm:cxn modelId="{211BD477-F52F-4DCF-AF7D-89EFB3818AFD}" srcId="{9A51D366-ECFE-4F73-8DD2-391EF7923554}" destId="{94240DE5-EA08-4810-98D8-B0FA66B5BD86}" srcOrd="8" destOrd="0" parTransId="{C2F3F5CE-2F50-4DC3-B4C6-1C5DE3EB5DB9}" sibTransId="{43F0A826-94C8-4169-B27B-B313DA649911}"/>
    <dgm:cxn modelId="{F8F1557E-C2A0-4645-B3D4-56372D2D7F30}" type="presOf" srcId="{F1F57CB2-7441-9546-AEEE-8A0BABA891F4}" destId="{01354363-85E8-DB4D-902F-3FED85CF0E10}" srcOrd="0" destOrd="0" presId="urn:microsoft.com/office/officeart/2008/layout/LinedList"/>
    <dgm:cxn modelId="{FF533A8A-955E-164F-9814-CEA649C6E680}" type="presOf" srcId="{648E7EAA-B669-4D5C-BFA4-E8C06517B784}" destId="{A20E6ADF-DCF9-7345-94F4-984F8F6DAF7D}" srcOrd="0" destOrd="0" presId="urn:microsoft.com/office/officeart/2008/layout/LinedList"/>
    <dgm:cxn modelId="{97FA8E90-C661-BB4C-BB10-C9EED4E48F49}" srcId="{9A51D366-ECFE-4F73-8DD2-391EF7923554}" destId="{8CEF38EB-430A-9C47-A33A-2B62760E7130}" srcOrd="11" destOrd="0" parTransId="{D937402B-D816-474C-B0DD-59C95806C120}" sibTransId="{22D45D2F-0BD2-6D4F-9D4B-0B33B2875E13}"/>
    <dgm:cxn modelId="{69C546A9-0564-5946-AB71-58A238F6AC12}" type="presOf" srcId="{97444715-D15B-BD4C-BB08-46F761FE02FE}" destId="{07F36B60-B8E1-B446-BC0A-D7F0B9ECC299}" srcOrd="0" destOrd="0" presId="urn:microsoft.com/office/officeart/2008/layout/LinedList"/>
    <dgm:cxn modelId="{3D5C60AC-2DD6-6D48-A9E0-47E63B7946B7}" srcId="{9A51D366-ECFE-4F73-8DD2-391EF7923554}" destId="{AB6EDDD4-A174-2748-AA94-DFF209BB2EED}" srcOrd="9" destOrd="0" parTransId="{89DCD478-0799-254C-B2E2-9CEBEAA66D2E}" sibTransId="{7A78E47F-0245-5E4D-BA04-5C39051E24FF}"/>
    <dgm:cxn modelId="{C8D1DCB0-69D0-A247-ABE2-2CE861833CBA}" type="presOf" srcId="{F787A3DF-4540-5941-8722-FDDD131607B8}" destId="{2BD1C902-C417-394C-B83D-0F5796F081FB}" srcOrd="0" destOrd="0" presId="urn:microsoft.com/office/officeart/2008/layout/LinedList"/>
    <dgm:cxn modelId="{AC5C5EB5-EEE4-6841-A0D8-6658DA246FAF}" srcId="{9A51D366-ECFE-4F73-8DD2-391EF7923554}" destId="{DF1906F0-B3E0-8148-B472-8C2A0DF1E288}" srcOrd="13" destOrd="0" parTransId="{2AC6F205-2233-2844-BCEB-C8F25B76897B}" sibTransId="{2F339BE9-0D64-544B-8189-627EC6FFB069}"/>
    <dgm:cxn modelId="{91D75DC4-6B90-AA4D-9445-F3BF6EBCF304}" srcId="{9A51D366-ECFE-4F73-8DD2-391EF7923554}" destId="{97444715-D15B-BD4C-BB08-46F761FE02FE}" srcOrd="10" destOrd="0" parTransId="{8A5469E5-11AA-6C43-AB9B-630BB663DDED}" sibTransId="{8B0C7557-C8CA-A34E-BC66-F119617C2A95}"/>
    <dgm:cxn modelId="{21F738C6-7926-E446-A20D-0ADEDE04BF0F}" type="presOf" srcId="{E0C6816B-BDCD-BD45-BAD7-35AE1A54BDB9}" destId="{19A5C028-C8D3-854F-A48C-D4753069C852}" srcOrd="0" destOrd="0" presId="urn:microsoft.com/office/officeart/2008/layout/LinedList"/>
    <dgm:cxn modelId="{A21323E3-B590-7646-A2FB-CF293FDC17A4}" type="presOf" srcId="{AB6EDDD4-A174-2748-AA94-DFF209BB2EED}" destId="{4B8A9483-C041-8247-A95E-57D7BA2F28EE}" srcOrd="0" destOrd="0" presId="urn:microsoft.com/office/officeart/2008/layout/LinedList"/>
    <dgm:cxn modelId="{66FCE0E5-F3CE-7842-9E67-FF186A5F0CFA}" type="presOf" srcId="{8CEF38EB-430A-9C47-A33A-2B62760E7130}" destId="{E8F3F066-0BA0-FA4C-A00C-901904821687}" srcOrd="0" destOrd="0" presId="urn:microsoft.com/office/officeart/2008/layout/LinedList"/>
    <dgm:cxn modelId="{7A955CEB-D6F8-44B7-92BA-04A167A087E5}" srcId="{9A51D366-ECFE-4F73-8DD2-391EF7923554}" destId="{0D69C2EF-DC5D-4482-A920-BD0D7BFA460E}" srcOrd="6" destOrd="0" parTransId="{140C6C1F-DFB3-41E4-9BE2-F73CC64BDB34}" sibTransId="{2CCE06C0-EAA9-474D-B267-96F7A96F4AFC}"/>
    <dgm:cxn modelId="{0BE8FAF6-F32A-5F4F-8BAF-47C2D8DD2924}" type="presOf" srcId="{DF1906F0-B3E0-8148-B472-8C2A0DF1E288}" destId="{68DD0678-E021-1F4A-A01C-E41AF53F5681}" srcOrd="0" destOrd="0" presId="urn:microsoft.com/office/officeart/2008/layout/LinedList"/>
    <dgm:cxn modelId="{7223ECF8-3226-B542-828B-A0AE7ECFB6DB}" srcId="{9A51D366-ECFE-4F73-8DD2-391EF7923554}" destId="{F787A3DF-4540-5941-8722-FDDD131607B8}" srcOrd="1" destOrd="0" parTransId="{CB9F8B14-7567-D54F-BDEE-99E056711B5F}" sibTransId="{5F6A427F-036F-6747-9683-78E8B32913A4}"/>
    <dgm:cxn modelId="{460145FD-B8C9-6842-B678-C66BD8C86680}" srcId="{9A51D366-ECFE-4F73-8DD2-391EF7923554}" destId="{E0C6816B-BDCD-BD45-BAD7-35AE1A54BDB9}" srcOrd="3" destOrd="0" parTransId="{74A84044-029E-DA47-A212-9F1F89BE28AB}" sibTransId="{B342BCCC-3042-CC46-A598-5BCEFA973DC2}"/>
    <dgm:cxn modelId="{08F67DFF-46FF-4CC4-A43D-7CFC299F6774}" srcId="{9A51D366-ECFE-4F73-8DD2-391EF7923554}" destId="{2A6A6186-C540-4369-A168-D11A67E2E63D}" srcOrd="7" destOrd="0" parTransId="{2FC116C2-5DA4-4996-A66F-DB107EAA8E78}" sibTransId="{94DA38DB-993A-40A6-BDBE-27B7331C53C8}"/>
    <dgm:cxn modelId="{26A484FF-7B76-5C48-A7CA-CF1382FA50B6}" type="presOf" srcId="{E8490867-B4AB-48F6-8F29-2ABFB4946DD6}" destId="{AA8822D2-5841-7943-BFB3-BD5B52E8101E}" srcOrd="0" destOrd="0" presId="urn:microsoft.com/office/officeart/2008/layout/LinedList"/>
    <dgm:cxn modelId="{B793B15D-40A4-B940-8398-4CD755411604}" type="presParOf" srcId="{36A9ED61-ABBE-F443-8A16-236CE4369F4D}" destId="{2224001C-B04E-2E4F-8727-4C9B256DE7D5}" srcOrd="0" destOrd="0" presId="urn:microsoft.com/office/officeart/2008/layout/LinedList"/>
    <dgm:cxn modelId="{837F081D-7B43-1C49-B877-4B62604FA6D8}" type="presParOf" srcId="{36A9ED61-ABBE-F443-8A16-236CE4369F4D}" destId="{47ADDFF1-62CF-D44E-94EE-79A9919BBF01}" srcOrd="1" destOrd="0" presId="urn:microsoft.com/office/officeart/2008/layout/LinedList"/>
    <dgm:cxn modelId="{9367F594-FEE6-3642-A0B8-9016973783AE}" type="presParOf" srcId="{47ADDFF1-62CF-D44E-94EE-79A9919BBF01}" destId="{AA8822D2-5841-7943-BFB3-BD5B52E8101E}" srcOrd="0" destOrd="0" presId="urn:microsoft.com/office/officeart/2008/layout/LinedList"/>
    <dgm:cxn modelId="{619A8E89-6752-6142-9627-B0D0E4FF0CAA}" type="presParOf" srcId="{47ADDFF1-62CF-D44E-94EE-79A9919BBF01}" destId="{19F538B8-DE8D-9D41-AB37-1FC72BB28D79}" srcOrd="1" destOrd="0" presId="urn:microsoft.com/office/officeart/2008/layout/LinedList"/>
    <dgm:cxn modelId="{60C832EF-8A91-7540-A538-39ED5602DF38}" type="presParOf" srcId="{36A9ED61-ABBE-F443-8A16-236CE4369F4D}" destId="{F5BB0F70-12C4-5A4B-9FFC-B60C30B6A9AE}" srcOrd="2" destOrd="0" presId="urn:microsoft.com/office/officeart/2008/layout/LinedList"/>
    <dgm:cxn modelId="{B866A218-F407-0947-9840-A22D5F976E95}" type="presParOf" srcId="{36A9ED61-ABBE-F443-8A16-236CE4369F4D}" destId="{2BE48515-73A4-0B4B-98C9-1394872F55AE}" srcOrd="3" destOrd="0" presId="urn:microsoft.com/office/officeart/2008/layout/LinedList"/>
    <dgm:cxn modelId="{8FCBB50F-FD06-BF43-9F62-2FD2F4E169EF}" type="presParOf" srcId="{2BE48515-73A4-0B4B-98C9-1394872F55AE}" destId="{2BD1C902-C417-394C-B83D-0F5796F081FB}" srcOrd="0" destOrd="0" presId="urn:microsoft.com/office/officeart/2008/layout/LinedList"/>
    <dgm:cxn modelId="{11E273BB-00F5-8D44-AC8E-B61540A6E7FB}" type="presParOf" srcId="{2BE48515-73A4-0B4B-98C9-1394872F55AE}" destId="{F2F70092-3D83-2B43-A448-A92E186E359D}" srcOrd="1" destOrd="0" presId="urn:microsoft.com/office/officeart/2008/layout/LinedList"/>
    <dgm:cxn modelId="{875AA904-9C9D-4C49-AE23-31983A13A6FE}" type="presParOf" srcId="{36A9ED61-ABBE-F443-8A16-236CE4369F4D}" destId="{1F126DB0-841B-5246-8B6C-44FEE6945ECE}" srcOrd="4" destOrd="0" presId="urn:microsoft.com/office/officeart/2008/layout/LinedList"/>
    <dgm:cxn modelId="{E806701F-32B4-1C47-8807-62AE83D6144F}" type="presParOf" srcId="{36A9ED61-ABBE-F443-8A16-236CE4369F4D}" destId="{BBE08327-D194-1742-B29B-22AD2CA24E0D}" srcOrd="5" destOrd="0" presId="urn:microsoft.com/office/officeart/2008/layout/LinedList"/>
    <dgm:cxn modelId="{FB1BFE34-4634-EB45-B41A-B2720CC3F09C}" type="presParOf" srcId="{BBE08327-D194-1742-B29B-22AD2CA24E0D}" destId="{714DF265-D8B9-1641-B573-EB5AD10E49FA}" srcOrd="0" destOrd="0" presId="urn:microsoft.com/office/officeart/2008/layout/LinedList"/>
    <dgm:cxn modelId="{A00C4FD1-D508-0D43-A82F-7358F6842AC3}" type="presParOf" srcId="{BBE08327-D194-1742-B29B-22AD2CA24E0D}" destId="{E85C8D53-CD15-7F42-967C-877B34C83172}" srcOrd="1" destOrd="0" presId="urn:microsoft.com/office/officeart/2008/layout/LinedList"/>
    <dgm:cxn modelId="{8F11F0C8-E93F-2949-90D6-BB48CA08BDD5}" type="presParOf" srcId="{36A9ED61-ABBE-F443-8A16-236CE4369F4D}" destId="{E0E04F66-D46B-7740-B8ED-EB8453E83BD1}" srcOrd="6" destOrd="0" presId="urn:microsoft.com/office/officeart/2008/layout/LinedList"/>
    <dgm:cxn modelId="{DA8C1A34-B576-5E4C-AD7D-B2719BB8D6F7}" type="presParOf" srcId="{36A9ED61-ABBE-F443-8A16-236CE4369F4D}" destId="{E7AFD87B-511D-F34B-9F2A-ECE95AABC32A}" srcOrd="7" destOrd="0" presId="urn:microsoft.com/office/officeart/2008/layout/LinedList"/>
    <dgm:cxn modelId="{8AAEA2B1-88C2-A149-AC2C-6B3975FB171B}" type="presParOf" srcId="{E7AFD87B-511D-F34B-9F2A-ECE95AABC32A}" destId="{19A5C028-C8D3-854F-A48C-D4753069C852}" srcOrd="0" destOrd="0" presId="urn:microsoft.com/office/officeart/2008/layout/LinedList"/>
    <dgm:cxn modelId="{834A20E8-A03A-DF4E-8445-6F6098B6CE35}" type="presParOf" srcId="{E7AFD87B-511D-F34B-9F2A-ECE95AABC32A}" destId="{E52C459D-5454-3549-A5E5-D0B23DBA7B01}" srcOrd="1" destOrd="0" presId="urn:microsoft.com/office/officeart/2008/layout/LinedList"/>
    <dgm:cxn modelId="{AE063A1E-501E-2142-9B87-F24282FDD7E0}" type="presParOf" srcId="{36A9ED61-ABBE-F443-8A16-236CE4369F4D}" destId="{535AE2EC-6BCD-8441-B39F-3D75E461677B}" srcOrd="8" destOrd="0" presId="urn:microsoft.com/office/officeart/2008/layout/LinedList"/>
    <dgm:cxn modelId="{1CE62005-A874-7643-BDC9-ABEB5E2FC520}" type="presParOf" srcId="{36A9ED61-ABBE-F443-8A16-236CE4369F4D}" destId="{3C4388E3-AD62-3641-86C7-A25FD8E725A9}" srcOrd="9" destOrd="0" presId="urn:microsoft.com/office/officeart/2008/layout/LinedList"/>
    <dgm:cxn modelId="{178FF8F2-BCF1-5C4A-980B-01CA91DA38E4}" type="presParOf" srcId="{3C4388E3-AD62-3641-86C7-A25FD8E725A9}" destId="{01354363-85E8-DB4D-902F-3FED85CF0E10}" srcOrd="0" destOrd="0" presId="urn:microsoft.com/office/officeart/2008/layout/LinedList"/>
    <dgm:cxn modelId="{29D43D92-5351-B045-9C2C-91327C2E24DA}" type="presParOf" srcId="{3C4388E3-AD62-3641-86C7-A25FD8E725A9}" destId="{717AB756-2605-6243-BED0-7F640506CE78}" srcOrd="1" destOrd="0" presId="urn:microsoft.com/office/officeart/2008/layout/LinedList"/>
    <dgm:cxn modelId="{188A8381-BD8D-DF4E-9664-BC3AB72A654A}" type="presParOf" srcId="{36A9ED61-ABBE-F443-8A16-236CE4369F4D}" destId="{C6B9C57D-9975-8741-90C8-099048977703}" srcOrd="10" destOrd="0" presId="urn:microsoft.com/office/officeart/2008/layout/LinedList"/>
    <dgm:cxn modelId="{2EEBF5FB-7138-5049-AB66-C8AA4B3BF7F1}" type="presParOf" srcId="{36A9ED61-ABBE-F443-8A16-236CE4369F4D}" destId="{37DC24CA-0494-A84D-B545-8A27B481E724}" srcOrd="11" destOrd="0" presId="urn:microsoft.com/office/officeart/2008/layout/LinedList"/>
    <dgm:cxn modelId="{2B7D0671-EC63-8740-8BF7-D96CECC6D5FA}" type="presParOf" srcId="{37DC24CA-0494-A84D-B545-8A27B481E724}" destId="{A20E6ADF-DCF9-7345-94F4-984F8F6DAF7D}" srcOrd="0" destOrd="0" presId="urn:microsoft.com/office/officeart/2008/layout/LinedList"/>
    <dgm:cxn modelId="{1077F11D-324A-6142-AC2D-8B02B098E1CB}" type="presParOf" srcId="{37DC24CA-0494-A84D-B545-8A27B481E724}" destId="{70FA032F-9FFE-AF4F-B8F9-9E4FA6A5E744}" srcOrd="1" destOrd="0" presId="urn:microsoft.com/office/officeart/2008/layout/LinedList"/>
    <dgm:cxn modelId="{8F26FCE8-2253-A841-B678-DF4273A6843D}" type="presParOf" srcId="{36A9ED61-ABBE-F443-8A16-236CE4369F4D}" destId="{FE3E8D40-A0A0-7740-A552-437C9B5A8634}" srcOrd="12" destOrd="0" presId="urn:microsoft.com/office/officeart/2008/layout/LinedList"/>
    <dgm:cxn modelId="{B34B5316-93BD-F940-9085-87D91FAD2FD9}" type="presParOf" srcId="{36A9ED61-ABBE-F443-8A16-236CE4369F4D}" destId="{868B3623-B4EC-A148-904E-4E554E38E960}" srcOrd="13" destOrd="0" presId="urn:microsoft.com/office/officeart/2008/layout/LinedList"/>
    <dgm:cxn modelId="{D3633C8F-60BC-0F49-928C-74E62AE72D72}" type="presParOf" srcId="{868B3623-B4EC-A148-904E-4E554E38E960}" destId="{1A99530A-15B3-784E-B182-C74C5DA5B235}" srcOrd="0" destOrd="0" presId="urn:microsoft.com/office/officeart/2008/layout/LinedList"/>
    <dgm:cxn modelId="{93700305-725C-A74F-A807-B01510514533}" type="presParOf" srcId="{868B3623-B4EC-A148-904E-4E554E38E960}" destId="{46D521A8-9D9B-F645-A9A0-CB19239AAA70}" srcOrd="1" destOrd="0" presId="urn:microsoft.com/office/officeart/2008/layout/LinedList"/>
    <dgm:cxn modelId="{3F16C32B-497C-9642-AAB9-EB87329A4FAE}" type="presParOf" srcId="{36A9ED61-ABBE-F443-8A16-236CE4369F4D}" destId="{18FC4057-47DD-B34B-BF5F-581BC2B09E72}" srcOrd="14" destOrd="0" presId="urn:microsoft.com/office/officeart/2008/layout/LinedList"/>
    <dgm:cxn modelId="{85703734-1639-9046-8260-717DA33322B9}" type="presParOf" srcId="{36A9ED61-ABBE-F443-8A16-236CE4369F4D}" destId="{D825EE64-2380-7C42-A210-D18FC777FA45}" srcOrd="15" destOrd="0" presId="urn:microsoft.com/office/officeart/2008/layout/LinedList"/>
    <dgm:cxn modelId="{FDE36874-EE68-0740-A489-2BFCCE9D152F}" type="presParOf" srcId="{D825EE64-2380-7C42-A210-D18FC777FA45}" destId="{C5347C3C-C926-1043-B9B8-7EA5FB7DEE67}" srcOrd="0" destOrd="0" presId="urn:microsoft.com/office/officeart/2008/layout/LinedList"/>
    <dgm:cxn modelId="{31A574B5-6583-E44B-9476-B57EFFAEF418}" type="presParOf" srcId="{D825EE64-2380-7C42-A210-D18FC777FA45}" destId="{094CD649-6F14-CC40-90C6-A7994CEF9438}" srcOrd="1" destOrd="0" presId="urn:microsoft.com/office/officeart/2008/layout/LinedList"/>
    <dgm:cxn modelId="{2FCD7184-9203-9647-A62E-FC3A2E9709D1}" type="presParOf" srcId="{36A9ED61-ABBE-F443-8A16-236CE4369F4D}" destId="{4CC438B7-0273-5341-B90B-CD33B7505742}" srcOrd="16" destOrd="0" presId="urn:microsoft.com/office/officeart/2008/layout/LinedList"/>
    <dgm:cxn modelId="{F23E4DD1-F64F-5649-A9A3-65E2B4543B87}" type="presParOf" srcId="{36A9ED61-ABBE-F443-8A16-236CE4369F4D}" destId="{E1EFD076-89AC-844B-B327-FA494AE776A5}" srcOrd="17" destOrd="0" presId="urn:microsoft.com/office/officeart/2008/layout/LinedList"/>
    <dgm:cxn modelId="{16FA508F-8066-B341-ACE7-5B257FD8E3DE}" type="presParOf" srcId="{E1EFD076-89AC-844B-B327-FA494AE776A5}" destId="{2C983E00-2BC2-954E-81E7-9FD6B27BE650}" srcOrd="0" destOrd="0" presId="urn:microsoft.com/office/officeart/2008/layout/LinedList"/>
    <dgm:cxn modelId="{ED15141A-9E7E-D749-8555-091DC31EDA63}" type="presParOf" srcId="{E1EFD076-89AC-844B-B327-FA494AE776A5}" destId="{C11AD347-3A37-AA49-8D4B-F49BF94AD141}" srcOrd="1" destOrd="0" presId="urn:microsoft.com/office/officeart/2008/layout/LinedList"/>
    <dgm:cxn modelId="{BADDAAE0-2BA8-404B-B035-A4D33C21CE6D}" type="presParOf" srcId="{36A9ED61-ABBE-F443-8A16-236CE4369F4D}" destId="{26B796F3-6E76-F04A-84A2-8A27AB4A0E1B}" srcOrd="18" destOrd="0" presId="urn:microsoft.com/office/officeart/2008/layout/LinedList"/>
    <dgm:cxn modelId="{EB9EAF78-EA76-D046-9035-48A9FAC1BECD}" type="presParOf" srcId="{36A9ED61-ABBE-F443-8A16-236CE4369F4D}" destId="{F0384C32-8648-274F-97D3-C39EAF3927BF}" srcOrd="19" destOrd="0" presId="urn:microsoft.com/office/officeart/2008/layout/LinedList"/>
    <dgm:cxn modelId="{90E22194-6011-7945-A83E-2E0A9B2A164A}" type="presParOf" srcId="{F0384C32-8648-274F-97D3-C39EAF3927BF}" destId="{4B8A9483-C041-8247-A95E-57D7BA2F28EE}" srcOrd="0" destOrd="0" presId="urn:microsoft.com/office/officeart/2008/layout/LinedList"/>
    <dgm:cxn modelId="{1908140C-E00A-E042-A7D0-D3F0F458A167}" type="presParOf" srcId="{F0384C32-8648-274F-97D3-C39EAF3927BF}" destId="{24225E8E-39DA-434A-B60B-D5100D278EBF}" srcOrd="1" destOrd="0" presId="urn:microsoft.com/office/officeart/2008/layout/LinedList"/>
    <dgm:cxn modelId="{08DFAFEC-A211-DF46-9BC6-8E48322E37B1}" type="presParOf" srcId="{36A9ED61-ABBE-F443-8A16-236CE4369F4D}" destId="{379E8335-8ABA-1F42-9024-23BB707F3440}" srcOrd="20" destOrd="0" presId="urn:microsoft.com/office/officeart/2008/layout/LinedList"/>
    <dgm:cxn modelId="{59181C5B-3501-C446-A0C0-2A4BB7942FBC}" type="presParOf" srcId="{36A9ED61-ABBE-F443-8A16-236CE4369F4D}" destId="{4E854FC2-C192-654D-B511-A61483F51D3C}" srcOrd="21" destOrd="0" presId="urn:microsoft.com/office/officeart/2008/layout/LinedList"/>
    <dgm:cxn modelId="{360DB7CB-E579-F841-88B4-E9A0285C8236}" type="presParOf" srcId="{4E854FC2-C192-654D-B511-A61483F51D3C}" destId="{07F36B60-B8E1-B446-BC0A-D7F0B9ECC299}" srcOrd="0" destOrd="0" presId="urn:microsoft.com/office/officeart/2008/layout/LinedList"/>
    <dgm:cxn modelId="{92F69DAC-FB07-EE44-8EAF-FB07EED722FF}" type="presParOf" srcId="{4E854FC2-C192-654D-B511-A61483F51D3C}" destId="{C01D3F4A-242E-884B-81E5-746827962BDF}" srcOrd="1" destOrd="0" presId="urn:microsoft.com/office/officeart/2008/layout/LinedList"/>
    <dgm:cxn modelId="{DF012343-F243-FF46-8062-9A38A54E207A}" type="presParOf" srcId="{36A9ED61-ABBE-F443-8A16-236CE4369F4D}" destId="{6715B38E-84E2-194E-AF92-918C6956F17D}" srcOrd="22" destOrd="0" presId="urn:microsoft.com/office/officeart/2008/layout/LinedList"/>
    <dgm:cxn modelId="{F74B6136-C02F-C34D-B7AB-0E4957AB6086}" type="presParOf" srcId="{36A9ED61-ABBE-F443-8A16-236CE4369F4D}" destId="{6D7FA7A6-F5A4-454E-8E17-7F2CC269FF6E}" srcOrd="23" destOrd="0" presId="urn:microsoft.com/office/officeart/2008/layout/LinedList"/>
    <dgm:cxn modelId="{A7D53DC3-CB9E-F54F-A8B6-251B356E8564}" type="presParOf" srcId="{6D7FA7A6-F5A4-454E-8E17-7F2CC269FF6E}" destId="{E8F3F066-0BA0-FA4C-A00C-901904821687}" srcOrd="0" destOrd="0" presId="urn:microsoft.com/office/officeart/2008/layout/LinedList"/>
    <dgm:cxn modelId="{5E91F889-2742-C046-8A21-64A19CDE06A1}" type="presParOf" srcId="{6D7FA7A6-F5A4-454E-8E17-7F2CC269FF6E}" destId="{D7F1FF7A-F328-3E41-AACA-319EA96E6D1D}" srcOrd="1" destOrd="0" presId="urn:microsoft.com/office/officeart/2008/layout/LinedList"/>
    <dgm:cxn modelId="{98029408-D9F4-4148-AAAC-6600C4C8D846}" type="presParOf" srcId="{36A9ED61-ABBE-F443-8A16-236CE4369F4D}" destId="{7FA92B45-C47B-BD4B-BF77-17DC67A4E1F4}" srcOrd="24" destOrd="0" presId="urn:microsoft.com/office/officeart/2008/layout/LinedList"/>
    <dgm:cxn modelId="{09D8B4B2-62E3-C646-86E9-F74B961EB35F}" type="presParOf" srcId="{36A9ED61-ABBE-F443-8A16-236CE4369F4D}" destId="{7341EE49-C38B-8D4B-820B-59A25815AC0E}" srcOrd="25" destOrd="0" presId="urn:microsoft.com/office/officeart/2008/layout/LinedList"/>
    <dgm:cxn modelId="{E0D54532-A81E-6947-B546-17C70D307328}" type="presParOf" srcId="{7341EE49-C38B-8D4B-820B-59A25815AC0E}" destId="{D0D5E3A0-F168-2D4E-AD96-3E560730331A}" srcOrd="0" destOrd="0" presId="urn:microsoft.com/office/officeart/2008/layout/LinedList"/>
    <dgm:cxn modelId="{BD87035B-4756-B94C-9007-F4B751EEAB9B}" type="presParOf" srcId="{7341EE49-C38B-8D4B-820B-59A25815AC0E}" destId="{237D3B03-0291-5F4D-BB1A-D1E411507F91}" srcOrd="1" destOrd="0" presId="urn:microsoft.com/office/officeart/2008/layout/LinedList"/>
    <dgm:cxn modelId="{6CE16282-E30D-8543-AAE3-75A1F905DCA3}" type="presParOf" srcId="{36A9ED61-ABBE-F443-8A16-236CE4369F4D}" destId="{6B4061F5-EA40-FB41-8C21-CD15CD13370E}" srcOrd="26" destOrd="0" presId="urn:microsoft.com/office/officeart/2008/layout/LinedList"/>
    <dgm:cxn modelId="{4C96C421-3DBB-A540-9406-1E22F74277CE}" type="presParOf" srcId="{36A9ED61-ABBE-F443-8A16-236CE4369F4D}" destId="{60623F72-0897-D740-BC18-D2C0D7542232}" srcOrd="27" destOrd="0" presId="urn:microsoft.com/office/officeart/2008/layout/LinedList"/>
    <dgm:cxn modelId="{3554A8C8-0076-484C-8DC3-16377EFFB1A5}" type="presParOf" srcId="{60623F72-0897-D740-BC18-D2C0D7542232}" destId="{68DD0678-E021-1F4A-A01C-E41AF53F5681}" srcOrd="0" destOrd="0" presId="urn:microsoft.com/office/officeart/2008/layout/LinedList"/>
    <dgm:cxn modelId="{DB4DE277-9740-D84D-85A5-155289453DB4}" type="presParOf" srcId="{60623F72-0897-D740-BC18-D2C0D7542232}" destId="{D71EF9D5-7285-DF4C-9BC3-1F9EBD4F889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81AE17-CB60-4F4F-AAD9-9F537111E0B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100083A-D6B0-4B64-A7A5-7596045C236F}">
      <dgm:prSet/>
      <dgm:spPr/>
      <dgm:t>
        <a:bodyPr/>
        <a:lstStyle/>
        <a:p>
          <a:pPr>
            <a:lnSpc>
              <a:spcPct val="100000"/>
            </a:lnSpc>
          </a:pPr>
          <a:r>
            <a:rPr lang="en-US"/>
            <a:t>Passion</a:t>
          </a:r>
        </a:p>
      </dgm:t>
    </dgm:pt>
    <dgm:pt modelId="{ED12513C-3BAB-4C91-8E33-D755BEB938EA}" type="parTrans" cxnId="{50AF1B18-0875-4E3B-B81A-DAD7DCBF68CC}">
      <dgm:prSet/>
      <dgm:spPr/>
      <dgm:t>
        <a:bodyPr/>
        <a:lstStyle/>
        <a:p>
          <a:endParaRPr lang="en-US"/>
        </a:p>
      </dgm:t>
    </dgm:pt>
    <dgm:pt modelId="{DBD5C9C1-C1A3-49F0-B2DD-63D8E61DC646}" type="sibTrans" cxnId="{50AF1B18-0875-4E3B-B81A-DAD7DCBF68CC}">
      <dgm:prSet/>
      <dgm:spPr/>
      <dgm:t>
        <a:bodyPr/>
        <a:lstStyle/>
        <a:p>
          <a:endParaRPr lang="en-US"/>
        </a:p>
      </dgm:t>
    </dgm:pt>
    <dgm:pt modelId="{35BFB8AE-5A2A-465A-8F2C-6648A4B2F287}">
      <dgm:prSet/>
      <dgm:spPr/>
      <dgm:t>
        <a:bodyPr/>
        <a:lstStyle/>
        <a:p>
          <a:pPr>
            <a:lnSpc>
              <a:spcPct val="100000"/>
            </a:lnSpc>
          </a:pPr>
          <a:r>
            <a:rPr lang="en-US" dirty="0"/>
            <a:t>Perseverance</a:t>
          </a:r>
        </a:p>
      </dgm:t>
    </dgm:pt>
    <dgm:pt modelId="{4F5CD8E6-6232-46CC-AD1A-B09822D852B9}" type="parTrans" cxnId="{19564B16-6C90-4E9B-98A2-CA7AE5557A52}">
      <dgm:prSet/>
      <dgm:spPr/>
      <dgm:t>
        <a:bodyPr/>
        <a:lstStyle/>
        <a:p>
          <a:endParaRPr lang="en-US"/>
        </a:p>
      </dgm:t>
    </dgm:pt>
    <dgm:pt modelId="{360AA1C4-3E2F-47C9-96B9-28AAF3F46F62}" type="sibTrans" cxnId="{19564B16-6C90-4E9B-98A2-CA7AE5557A52}">
      <dgm:prSet/>
      <dgm:spPr/>
      <dgm:t>
        <a:bodyPr/>
        <a:lstStyle/>
        <a:p>
          <a:endParaRPr lang="en-US"/>
        </a:p>
      </dgm:t>
    </dgm:pt>
    <dgm:pt modelId="{2D2EEE64-DBA2-4457-A146-AC485C7C6EC2}">
      <dgm:prSet/>
      <dgm:spPr/>
      <dgm:t>
        <a:bodyPr/>
        <a:lstStyle/>
        <a:p>
          <a:pPr>
            <a:lnSpc>
              <a:spcPct val="100000"/>
            </a:lnSpc>
          </a:pPr>
          <a:r>
            <a:rPr lang="en-US" dirty="0"/>
            <a:t>Long-Term Goals</a:t>
          </a:r>
        </a:p>
      </dgm:t>
    </dgm:pt>
    <dgm:pt modelId="{9BC6B460-88A9-4DED-98F3-22E125993126}" type="parTrans" cxnId="{42D417E8-3041-4AA9-B841-4D18041C4600}">
      <dgm:prSet/>
      <dgm:spPr/>
      <dgm:t>
        <a:bodyPr/>
        <a:lstStyle/>
        <a:p>
          <a:endParaRPr lang="en-US"/>
        </a:p>
      </dgm:t>
    </dgm:pt>
    <dgm:pt modelId="{BDE7DC04-9FE2-4130-BF56-6F11648F669E}" type="sibTrans" cxnId="{42D417E8-3041-4AA9-B841-4D18041C4600}">
      <dgm:prSet/>
      <dgm:spPr/>
      <dgm:t>
        <a:bodyPr/>
        <a:lstStyle/>
        <a:p>
          <a:endParaRPr lang="en-US"/>
        </a:p>
      </dgm:t>
    </dgm:pt>
    <dgm:pt modelId="{5E4818D3-9562-4AD4-B839-37AD74D9546E}" type="pres">
      <dgm:prSet presAssocID="{AA81AE17-CB60-4F4F-AAD9-9F537111E0BF}" presName="root" presStyleCnt="0">
        <dgm:presLayoutVars>
          <dgm:dir/>
          <dgm:resizeHandles val="exact"/>
        </dgm:presLayoutVars>
      </dgm:prSet>
      <dgm:spPr/>
    </dgm:pt>
    <dgm:pt modelId="{AFF2B265-E05E-43E6-B287-332E53BE7F4A}" type="pres">
      <dgm:prSet presAssocID="{4100083A-D6B0-4B64-A7A5-7596045C236F}" presName="compNode" presStyleCnt="0"/>
      <dgm:spPr/>
    </dgm:pt>
    <dgm:pt modelId="{D96529AA-DC6B-4D7F-B51B-5F3C01F83D45}" type="pres">
      <dgm:prSet presAssocID="{4100083A-D6B0-4B64-A7A5-7596045C23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06311524-ADD0-47BF-A383-5DFA255B5EF5}" type="pres">
      <dgm:prSet presAssocID="{4100083A-D6B0-4B64-A7A5-7596045C236F}" presName="spaceRect" presStyleCnt="0"/>
      <dgm:spPr/>
    </dgm:pt>
    <dgm:pt modelId="{272E3BC7-5854-4B27-A0C5-43F1FE1B40D8}" type="pres">
      <dgm:prSet presAssocID="{4100083A-D6B0-4B64-A7A5-7596045C236F}" presName="textRect" presStyleLbl="revTx" presStyleIdx="0" presStyleCnt="3">
        <dgm:presLayoutVars>
          <dgm:chMax val="1"/>
          <dgm:chPref val="1"/>
        </dgm:presLayoutVars>
      </dgm:prSet>
      <dgm:spPr/>
    </dgm:pt>
    <dgm:pt modelId="{F2233D55-E2AC-4F3E-881C-3D1DF0DB1C0D}" type="pres">
      <dgm:prSet presAssocID="{DBD5C9C1-C1A3-49F0-B2DD-63D8E61DC646}" presName="sibTrans" presStyleCnt="0"/>
      <dgm:spPr/>
    </dgm:pt>
    <dgm:pt modelId="{BE4C7DB2-9CE1-4B13-A393-33B1D85E8E8F}" type="pres">
      <dgm:prSet presAssocID="{35BFB8AE-5A2A-465A-8F2C-6648A4B2F287}" presName="compNode" presStyleCnt="0"/>
      <dgm:spPr/>
    </dgm:pt>
    <dgm:pt modelId="{07F2D0E2-FA8C-4160-9A49-AB0FB3544923}" type="pres">
      <dgm:prSet presAssocID="{35BFB8AE-5A2A-465A-8F2C-6648A4B2F28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ophy"/>
        </a:ext>
      </dgm:extLst>
    </dgm:pt>
    <dgm:pt modelId="{7B57B064-173A-4A3F-9DB6-7AECED0BAA6B}" type="pres">
      <dgm:prSet presAssocID="{35BFB8AE-5A2A-465A-8F2C-6648A4B2F287}" presName="spaceRect" presStyleCnt="0"/>
      <dgm:spPr/>
    </dgm:pt>
    <dgm:pt modelId="{C3A373D8-57CD-4A06-84DC-5D19091E17DC}" type="pres">
      <dgm:prSet presAssocID="{35BFB8AE-5A2A-465A-8F2C-6648A4B2F287}" presName="textRect" presStyleLbl="revTx" presStyleIdx="1" presStyleCnt="3">
        <dgm:presLayoutVars>
          <dgm:chMax val="1"/>
          <dgm:chPref val="1"/>
        </dgm:presLayoutVars>
      </dgm:prSet>
      <dgm:spPr/>
    </dgm:pt>
    <dgm:pt modelId="{D747B9FD-14CE-416E-A874-ACE1D88A23E7}" type="pres">
      <dgm:prSet presAssocID="{360AA1C4-3E2F-47C9-96B9-28AAF3F46F62}" presName="sibTrans" presStyleCnt="0"/>
      <dgm:spPr/>
    </dgm:pt>
    <dgm:pt modelId="{FAA0800F-7A03-48F1-B1B8-D4033D41FF84}" type="pres">
      <dgm:prSet presAssocID="{2D2EEE64-DBA2-4457-A146-AC485C7C6EC2}" presName="compNode" presStyleCnt="0"/>
      <dgm:spPr/>
    </dgm:pt>
    <dgm:pt modelId="{C272A7A4-ECF7-4B32-A48E-CB29F93BED7B}" type="pres">
      <dgm:prSet presAssocID="{2D2EEE64-DBA2-4457-A146-AC485C7C6E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E91A8A7-5AE2-404B-A35A-344600E0F620}" type="pres">
      <dgm:prSet presAssocID="{2D2EEE64-DBA2-4457-A146-AC485C7C6EC2}" presName="spaceRect" presStyleCnt="0"/>
      <dgm:spPr/>
    </dgm:pt>
    <dgm:pt modelId="{A41F7080-0976-4B9D-959D-B6D2DC91614B}" type="pres">
      <dgm:prSet presAssocID="{2D2EEE64-DBA2-4457-A146-AC485C7C6EC2}" presName="textRect" presStyleLbl="revTx" presStyleIdx="2" presStyleCnt="3">
        <dgm:presLayoutVars>
          <dgm:chMax val="1"/>
          <dgm:chPref val="1"/>
        </dgm:presLayoutVars>
      </dgm:prSet>
      <dgm:spPr/>
    </dgm:pt>
  </dgm:ptLst>
  <dgm:cxnLst>
    <dgm:cxn modelId="{19564B16-6C90-4E9B-98A2-CA7AE5557A52}" srcId="{AA81AE17-CB60-4F4F-AAD9-9F537111E0BF}" destId="{35BFB8AE-5A2A-465A-8F2C-6648A4B2F287}" srcOrd="1" destOrd="0" parTransId="{4F5CD8E6-6232-46CC-AD1A-B09822D852B9}" sibTransId="{360AA1C4-3E2F-47C9-96B9-28AAF3F46F62}"/>
    <dgm:cxn modelId="{50AF1B18-0875-4E3B-B81A-DAD7DCBF68CC}" srcId="{AA81AE17-CB60-4F4F-AAD9-9F537111E0BF}" destId="{4100083A-D6B0-4B64-A7A5-7596045C236F}" srcOrd="0" destOrd="0" parTransId="{ED12513C-3BAB-4C91-8E33-D755BEB938EA}" sibTransId="{DBD5C9C1-C1A3-49F0-B2DD-63D8E61DC646}"/>
    <dgm:cxn modelId="{BE947E1B-4E3B-9945-B2FB-740D6500A276}" type="presOf" srcId="{4100083A-D6B0-4B64-A7A5-7596045C236F}" destId="{272E3BC7-5854-4B27-A0C5-43F1FE1B40D8}" srcOrd="0" destOrd="0" presId="urn:microsoft.com/office/officeart/2018/2/layout/IconLabelList"/>
    <dgm:cxn modelId="{9FF0F932-B9CA-E34C-B765-525B83363DF6}" type="presOf" srcId="{2D2EEE64-DBA2-4457-A146-AC485C7C6EC2}" destId="{A41F7080-0976-4B9D-959D-B6D2DC91614B}" srcOrd="0" destOrd="0" presId="urn:microsoft.com/office/officeart/2018/2/layout/IconLabelList"/>
    <dgm:cxn modelId="{19FBF48D-0076-DB40-BA69-532B0CB62A77}" type="presOf" srcId="{AA81AE17-CB60-4F4F-AAD9-9F537111E0BF}" destId="{5E4818D3-9562-4AD4-B839-37AD74D9546E}" srcOrd="0" destOrd="0" presId="urn:microsoft.com/office/officeart/2018/2/layout/IconLabelList"/>
    <dgm:cxn modelId="{42D417E8-3041-4AA9-B841-4D18041C4600}" srcId="{AA81AE17-CB60-4F4F-AAD9-9F537111E0BF}" destId="{2D2EEE64-DBA2-4457-A146-AC485C7C6EC2}" srcOrd="2" destOrd="0" parTransId="{9BC6B460-88A9-4DED-98F3-22E125993126}" sibTransId="{BDE7DC04-9FE2-4130-BF56-6F11648F669E}"/>
    <dgm:cxn modelId="{923A87FF-03DB-814E-8D98-6492809EF308}" type="presOf" srcId="{35BFB8AE-5A2A-465A-8F2C-6648A4B2F287}" destId="{C3A373D8-57CD-4A06-84DC-5D19091E17DC}" srcOrd="0" destOrd="0" presId="urn:microsoft.com/office/officeart/2018/2/layout/IconLabelList"/>
    <dgm:cxn modelId="{9DDD33F5-8EC9-624F-A6DC-8F6D7BDC90F2}" type="presParOf" srcId="{5E4818D3-9562-4AD4-B839-37AD74D9546E}" destId="{AFF2B265-E05E-43E6-B287-332E53BE7F4A}" srcOrd="0" destOrd="0" presId="urn:microsoft.com/office/officeart/2018/2/layout/IconLabelList"/>
    <dgm:cxn modelId="{8126FE91-E065-B54B-94A2-B09C2F132224}" type="presParOf" srcId="{AFF2B265-E05E-43E6-B287-332E53BE7F4A}" destId="{D96529AA-DC6B-4D7F-B51B-5F3C01F83D45}" srcOrd="0" destOrd="0" presId="urn:microsoft.com/office/officeart/2018/2/layout/IconLabelList"/>
    <dgm:cxn modelId="{9B8FCBBB-D0E2-9746-831E-7F1DEC4AF1EB}" type="presParOf" srcId="{AFF2B265-E05E-43E6-B287-332E53BE7F4A}" destId="{06311524-ADD0-47BF-A383-5DFA255B5EF5}" srcOrd="1" destOrd="0" presId="urn:microsoft.com/office/officeart/2018/2/layout/IconLabelList"/>
    <dgm:cxn modelId="{9E6B0DB6-5485-0342-A08C-94A8FCA96E39}" type="presParOf" srcId="{AFF2B265-E05E-43E6-B287-332E53BE7F4A}" destId="{272E3BC7-5854-4B27-A0C5-43F1FE1B40D8}" srcOrd="2" destOrd="0" presId="urn:microsoft.com/office/officeart/2018/2/layout/IconLabelList"/>
    <dgm:cxn modelId="{299A048C-77DB-0F41-99C4-F226AEF1FC3C}" type="presParOf" srcId="{5E4818D3-9562-4AD4-B839-37AD74D9546E}" destId="{F2233D55-E2AC-4F3E-881C-3D1DF0DB1C0D}" srcOrd="1" destOrd="0" presId="urn:microsoft.com/office/officeart/2018/2/layout/IconLabelList"/>
    <dgm:cxn modelId="{14C5C9F2-7209-7040-9FC4-BFA3A2766D6A}" type="presParOf" srcId="{5E4818D3-9562-4AD4-B839-37AD74D9546E}" destId="{BE4C7DB2-9CE1-4B13-A393-33B1D85E8E8F}" srcOrd="2" destOrd="0" presId="urn:microsoft.com/office/officeart/2018/2/layout/IconLabelList"/>
    <dgm:cxn modelId="{6ED679C2-D3B5-AE40-8EEF-962DD44C7A35}" type="presParOf" srcId="{BE4C7DB2-9CE1-4B13-A393-33B1D85E8E8F}" destId="{07F2D0E2-FA8C-4160-9A49-AB0FB3544923}" srcOrd="0" destOrd="0" presId="urn:microsoft.com/office/officeart/2018/2/layout/IconLabelList"/>
    <dgm:cxn modelId="{36DD7CB5-5658-6C4F-B7DC-86078C3F0318}" type="presParOf" srcId="{BE4C7DB2-9CE1-4B13-A393-33B1D85E8E8F}" destId="{7B57B064-173A-4A3F-9DB6-7AECED0BAA6B}" srcOrd="1" destOrd="0" presId="urn:microsoft.com/office/officeart/2018/2/layout/IconLabelList"/>
    <dgm:cxn modelId="{CD7F6476-AF1B-4E49-9C58-F7CC5690C36F}" type="presParOf" srcId="{BE4C7DB2-9CE1-4B13-A393-33B1D85E8E8F}" destId="{C3A373D8-57CD-4A06-84DC-5D19091E17DC}" srcOrd="2" destOrd="0" presId="urn:microsoft.com/office/officeart/2018/2/layout/IconLabelList"/>
    <dgm:cxn modelId="{EC130E86-17AA-2F4B-AD4D-0F4EE5F86C44}" type="presParOf" srcId="{5E4818D3-9562-4AD4-B839-37AD74D9546E}" destId="{D747B9FD-14CE-416E-A874-ACE1D88A23E7}" srcOrd="3" destOrd="0" presId="urn:microsoft.com/office/officeart/2018/2/layout/IconLabelList"/>
    <dgm:cxn modelId="{407E6F2C-5C51-B14B-9F1C-20EF001475CA}" type="presParOf" srcId="{5E4818D3-9562-4AD4-B839-37AD74D9546E}" destId="{FAA0800F-7A03-48F1-B1B8-D4033D41FF84}" srcOrd="4" destOrd="0" presId="urn:microsoft.com/office/officeart/2018/2/layout/IconLabelList"/>
    <dgm:cxn modelId="{B60703D0-A41A-7F40-8F4D-D1FEA6E58CAF}" type="presParOf" srcId="{FAA0800F-7A03-48F1-B1B8-D4033D41FF84}" destId="{C272A7A4-ECF7-4B32-A48E-CB29F93BED7B}" srcOrd="0" destOrd="0" presId="urn:microsoft.com/office/officeart/2018/2/layout/IconLabelList"/>
    <dgm:cxn modelId="{C7724593-FC18-1442-9BF2-954B5014E9E3}" type="presParOf" srcId="{FAA0800F-7A03-48F1-B1B8-D4033D41FF84}" destId="{6E91A8A7-5AE2-404B-A35A-344600E0F620}" srcOrd="1" destOrd="0" presId="urn:microsoft.com/office/officeart/2018/2/layout/IconLabelList"/>
    <dgm:cxn modelId="{226C3F2B-6A43-0F43-B828-7AB1A025A680}" type="presParOf" srcId="{FAA0800F-7A03-48F1-B1B8-D4033D41FF84}" destId="{A41F7080-0976-4B9D-959D-B6D2DC91614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1AE17-CB60-4F4F-AAD9-9F537111E0B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100083A-D6B0-4B64-A7A5-7596045C236F}">
      <dgm:prSet/>
      <dgm:spPr/>
      <dgm:t>
        <a:bodyPr/>
        <a:lstStyle/>
        <a:p>
          <a:pPr>
            <a:lnSpc>
              <a:spcPct val="100000"/>
            </a:lnSpc>
          </a:pPr>
          <a:r>
            <a:rPr lang="en-US"/>
            <a:t>Passion</a:t>
          </a:r>
        </a:p>
      </dgm:t>
    </dgm:pt>
    <dgm:pt modelId="{ED12513C-3BAB-4C91-8E33-D755BEB938EA}" type="parTrans" cxnId="{50AF1B18-0875-4E3B-B81A-DAD7DCBF68CC}">
      <dgm:prSet/>
      <dgm:spPr/>
      <dgm:t>
        <a:bodyPr/>
        <a:lstStyle/>
        <a:p>
          <a:endParaRPr lang="en-US"/>
        </a:p>
      </dgm:t>
    </dgm:pt>
    <dgm:pt modelId="{DBD5C9C1-C1A3-49F0-B2DD-63D8E61DC646}" type="sibTrans" cxnId="{50AF1B18-0875-4E3B-B81A-DAD7DCBF68CC}">
      <dgm:prSet/>
      <dgm:spPr/>
      <dgm:t>
        <a:bodyPr/>
        <a:lstStyle/>
        <a:p>
          <a:endParaRPr lang="en-US"/>
        </a:p>
      </dgm:t>
    </dgm:pt>
    <dgm:pt modelId="{35BFB8AE-5A2A-465A-8F2C-6648A4B2F287}">
      <dgm:prSet/>
      <dgm:spPr/>
      <dgm:t>
        <a:bodyPr/>
        <a:lstStyle/>
        <a:p>
          <a:pPr>
            <a:lnSpc>
              <a:spcPct val="100000"/>
            </a:lnSpc>
          </a:pPr>
          <a:r>
            <a:rPr lang="en-US" dirty="0"/>
            <a:t>Perseverance</a:t>
          </a:r>
        </a:p>
      </dgm:t>
    </dgm:pt>
    <dgm:pt modelId="{4F5CD8E6-6232-46CC-AD1A-B09822D852B9}" type="parTrans" cxnId="{19564B16-6C90-4E9B-98A2-CA7AE5557A52}">
      <dgm:prSet/>
      <dgm:spPr/>
      <dgm:t>
        <a:bodyPr/>
        <a:lstStyle/>
        <a:p>
          <a:endParaRPr lang="en-US"/>
        </a:p>
      </dgm:t>
    </dgm:pt>
    <dgm:pt modelId="{360AA1C4-3E2F-47C9-96B9-28AAF3F46F62}" type="sibTrans" cxnId="{19564B16-6C90-4E9B-98A2-CA7AE5557A52}">
      <dgm:prSet/>
      <dgm:spPr/>
      <dgm:t>
        <a:bodyPr/>
        <a:lstStyle/>
        <a:p>
          <a:endParaRPr lang="en-US"/>
        </a:p>
      </dgm:t>
    </dgm:pt>
    <dgm:pt modelId="{2D2EEE64-DBA2-4457-A146-AC485C7C6EC2}">
      <dgm:prSet/>
      <dgm:spPr/>
      <dgm:t>
        <a:bodyPr/>
        <a:lstStyle/>
        <a:p>
          <a:pPr>
            <a:lnSpc>
              <a:spcPct val="100000"/>
            </a:lnSpc>
          </a:pPr>
          <a:r>
            <a:rPr lang="en-US" dirty="0"/>
            <a:t>Long-Term Goals</a:t>
          </a:r>
        </a:p>
      </dgm:t>
    </dgm:pt>
    <dgm:pt modelId="{9BC6B460-88A9-4DED-98F3-22E125993126}" type="parTrans" cxnId="{42D417E8-3041-4AA9-B841-4D18041C4600}">
      <dgm:prSet/>
      <dgm:spPr/>
      <dgm:t>
        <a:bodyPr/>
        <a:lstStyle/>
        <a:p>
          <a:endParaRPr lang="en-US"/>
        </a:p>
      </dgm:t>
    </dgm:pt>
    <dgm:pt modelId="{BDE7DC04-9FE2-4130-BF56-6F11648F669E}" type="sibTrans" cxnId="{42D417E8-3041-4AA9-B841-4D18041C4600}">
      <dgm:prSet/>
      <dgm:spPr/>
      <dgm:t>
        <a:bodyPr/>
        <a:lstStyle/>
        <a:p>
          <a:endParaRPr lang="en-US"/>
        </a:p>
      </dgm:t>
    </dgm:pt>
    <dgm:pt modelId="{5E4818D3-9562-4AD4-B839-37AD74D9546E}" type="pres">
      <dgm:prSet presAssocID="{AA81AE17-CB60-4F4F-AAD9-9F537111E0BF}" presName="root" presStyleCnt="0">
        <dgm:presLayoutVars>
          <dgm:dir/>
          <dgm:resizeHandles val="exact"/>
        </dgm:presLayoutVars>
      </dgm:prSet>
      <dgm:spPr/>
    </dgm:pt>
    <dgm:pt modelId="{AFF2B265-E05E-43E6-B287-332E53BE7F4A}" type="pres">
      <dgm:prSet presAssocID="{4100083A-D6B0-4B64-A7A5-7596045C236F}" presName="compNode" presStyleCnt="0"/>
      <dgm:spPr/>
    </dgm:pt>
    <dgm:pt modelId="{D96529AA-DC6B-4D7F-B51B-5F3C01F83D45}" type="pres">
      <dgm:prSet presAssocID="{4100083A-D6B0-4B64-A7A5-7596045C23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06311524-ADD0-47BF-A383-5DFA255B5EF5}" type="pres">
      <dgm:prSet presAssocID="{4100083A-D6B0-4B64-A7A5-7596045C236F}" presName="spaceRect" presStyleCnt="0"/>
      <dgm:spPr/>
    </dgm:pt>
    <dgm:pt modelId="{272E3BC7-5854-4B27-A0C5-43F1FE1B40D8}" type="pres">
      <dgm:prSet presAssocID="{4100083A-D6B0-4B64-A7A5-7596045C236F}" presName="textRect" presStyleLbl="revTx" presStyleIdx="0" presStyleCnt="3">
        <dgm:presLayoutVars>
          <dgm:chMax val="1"/>
          <dgm:chPref val="1"/>
        </dgm:presLayoutVars>
      </dgm:prSet>
      <dgm:spPr/>
    </dgm:pt>
    <dgm:pt modelId="{F2233D55-E2AC-4F3E-881C-3D1DF0DB1C0D}" type="pres">
      <dgm:prSet presAssocID="{DBD5C9C1-C1A3-49F0-B2DD-63D8E61DC646}" presName="sibTrans" presStyleCnt="0"/>
      <dgm:spPr/>
    </dgm:pt>
    <dgm:pt modelId="{BE4C7DB2-9CE1-4B13-A393-33B1D85E8E8F}" type="pres">
      <dgm:prSet presAssocID="{35BFB8AE-5A2A-465A-8F2C-6648A4B2F287}" presName="compNode" presStyleCnt="0"/>
      <dgm:spPr/>
    </dgm:pt>
    <dgm:pt modelId="{07F2D0E2-FA8C-4160-9A49-AB0FB3544923}" type="pres">
      <dgm:prSet presAssocID="{35BFB8AE-5A2A-465A-8F2C-6648A4B2F28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ophy"/>
        </a:ext>
      </dgm:extLst>
    </dgm:pt>
    <dgm:pt modelId="{7B57B064-173A-4A3F-9DB6-7AECED0BAA6B}" type="pres">
      <dgm:prSet presAssocID="{35BFB8AE-5A2A-465A-8F2C-6648A4B2F287}" presName="spaceRect" presStyleCnt="0"/>
      <dgm:spPr/>
    </dgm:pt>
    <dgm:pt modelId="{C3A373D8-57CD-4A06-84DC-5D19091E17DC}" type="pres">
      <dgm:prSet presAssocID="{35BFB8AE-5A2A-465A-8F2C-6648A4B2F287}" presName="textRect" presStyleLbl="revTx" presStyleIdx="1" presStyleCnt="3">
        <dgm:presLayoutVars>
          <dgm:chMax val="1"/>
          <dgm:chPref val="1"/>
        </dgm:presLayoutVars>
      </dgm:prSet>
      <dgm:spPr/>
    </dgm:pt>
    <dgm:pt modelId="{D747B9FD-14CE-416E-A874-ACE1D88A23E7}" type="pres">
      <dgm:prSet presAssocID="{360AA1C4-3E2F-47C9-96B9-28AAF3F46F62}" presName="sibTrans" presStyleCnt="0"/>
      <dgm:spPr/>
    </dgm:pt>
    <dgm:pt modelId="{FAA0800F-7A03-48F1-B1B8-D4033D41FF84}" type="pres">
      <dgm:prSet presAssocID="{2D2EEE64-DBA2-4457-A146-AC485C7C6EC2}" presName="compNode" presStyleCnt="0"/>
      <dgm:spPr/>
    </dgm:pt>
    <dgm:pt modelId="{C272A7A4-ECF7-4B32-A48E-CB29F93BED7B}" type="pres">
      <dgm:prSet presAssocID="{2D2EEE64-DBA2-4457-A146-AC485C7C6E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E91A8A7-5AE2-404B-A35A-344600E0F620}" type="pres">
      <dgm:prSet presAssocID="{2D2EEE64-DBA2-4457-A146-AC485C7C6EC2}" presName="spaceRect" presStyleCnt="0"/>
      <dgm:spPr/>
    </dgm:pt>
    <dgm:pt modelId="{A41F7080-0976-4B9D-959D-B6D2DC91614B}" type="pres">
      <dgm:prSet presAssocID="{2D2EEE64-DBA2-4457-A146-AC485C7C6EC2}" presName="textRect" presStyleLbl="revTx" presStyleIdx="2" presStyleCnt="3">
        <dgm:presLayoutVars>
          <dgm:chMax val="1"/>
          <dgm:chPref val="1"/>
        </dgm:presLayoutVars>
      </dgm:prSet>
      <dgm:spPr/>
    </dgm:pt>
  </dgm:ptLst>
  <dgm:cxnLst>
    <dgm:cxn modelId="{19564B16-6C90-4E9B-98A2-CA7AE5557A52}" srcId="{AA81AE17-CB60-4F4F-AAD9-9F537111E0BF}" destId="{35BFB8AE-5A2A-465A-8F2C-6648A4B2F287}" srcOrd="1" destOrd="0" parTransId="{4F5CD8E6-6232-46CC-AD1A-B09822D852B9}" sibTransId="{360AA1C4-3E2F-47C9-96B9-28AAF3F46F62}"/>
    <dgm:cxn modelId="{50AF1B18-0875-4E3B-B81A-DAD7DCBF68CC}" srcId="{AA81AE17-CB60-4F4F-AAD9-9F537111E0BF}" destId="{4100083A-D6B0-4B64-A7A5-7596045C236F}" srcOrd="0" destOrd="0" parTransId="{ED12513C-3BAB-4C91-8E33-D755BEB938EA}" sibTransId="{DBD5C9C1-C1A3-49F0-B2DD-63D8E61DC646}"/>
    <dgm:cxn modelId="{BE947E1B-4E3B-9945-B2FB-740D6500A276}" type="presOf" srcId="{4100083A-D6B0-4B64-A7A5-7596045C236F}" destId="{272E3BC7-5854-4B27-A0C5-43F1FE1B40D8}" srcOrd="0" destOrd="0" presId="urn:microsoft.com/office/officeart/2018/2/layout/IconLabelList"/>
    <dgm:cxn modelId="{9FF0F932-B9CA-E34C-B765-525B83363DF6}" type="presOf" srcId="{2D2EEE64-DBA2-4457-A146-AC485C7C6EC2}" destId="{A41F7080-0976-4B9D-959D-B6D2DC91614B}" srcOrd="0" destOrd="0" presId="urn:microsoft.com/office/officeart/2018/2/layout/IconLabelList"/>
    <dgm:cxn modelId="{19FBF48D-0076-DB40-BA69-532B0CB62A77}" type="presOf" srcId="{AA81AE17-CB60-4F4F-AAD9-9F537111E0BF}" destId="{5E4818D3-9562-4AD4-B839-37AD74D9546E}" srcOrd="0" destOrd="0" presId="urn:microsoft.com/office/officeart/2018/2/layout/IconLabelList"/>
    <dgm:cxn modelId="{42D417E8-3041-4AA9-B841-4D18041C4600}" srcId="{AA81AE17-CB60-4F4F-AAD9-9F537111E0BF}" destId="{2D2EEE64-DBA2-4457-A146-AC485C7C6EC2}" srcOrd="2" destOrd="0" parTransId="{9BC6B460-88A9-4DED-98F3-22E125993126}" sibTransId="{BDE7DC04-9FE2-4130-BF56-6F11648F669E}"/>
    <dgm:cxn modelId="{923A87FF-03DB-814E-8D98-6492809EF308}" type="presOf" srcId="{35BFB8AE-5A2A-465A-8F2C-6648A4B2F287}" destId="{C3A373D8-57CD-4A06-84DC-5D19091E17DC}" srcOrd="0" destOrd="0" presId="urn:microsoft.com/office/officeart/2018/2/layout/IconLabelList"/>
    <dgm:cxn modelId="{9DDD33F5-8EC9-624F-A6DC-8F6D7BDC90F2}" type="presParOf" srcId="{5E4818D3-9562-4AD4-B839-37AD74D9546E}" destId="{AFF2B265-E05E-43E6-B287-332E53BE7F4A}" srcOrd="0" destOrd="0" presId="urn:microsoft.com/office/officeart/2018/2/layout/IconLabelList"/>
    <dgm:cxn modelId="{8126FE91-E065-B54B-94A2-B09C2F132224}" type="presParOf" srcId="{AFF2B265-E05E-43E6-B287-332E53BE7F4A}" destId="{D96529AA-DC6B-4D7F-B51B-5F3C01F83D45}" srcOrd="0" destOrd="0" presId="urn:microsoft.com/office/officeart/2018/2/layout/IconLabelList"/>
    <dgm:cxn modelId="{9B8FCBBB-D0E2-9746-831E-7F1DEC4AF1EB}" type="presParOf" srcId="{AFF2B265-E05E-43E6-B287-332E53BE7F4A}" destId="{06311524-ADD0-47BF-A383-5DFA255B5EF5}" srcOrd="1" destOrd="0" presId="urn:microsoft.com/office/officeart/2018/2/layout/IconLabelList"/>
    <dgm:cxn modelId="{9E6B0DB6-5485-0342-A08C-94A8FCA96E39}" type="presParOf" srcId="{AFF2B265-E05E-43E6-B287-332E53BE7F4A}" destId="{272E3BC7-5854-4B27-A0C5-43F1FE1B40D8}" srcOrd="2" destOrd="0" presId="urn:microsoft.com/office/officeart/2018/2/layout/IconLabelList"/>
    <dgm:cxn modelId="{299A048C-77DB-0F41-99C4-F226AEF1FC3C}" type="presParOf" srcId="{5E4818D3-9562-4AD4-B839-37AD74D9546E}" destId="{F2233D55-E2AC-4F3E-881C-3D1DF0DB1C0D}" srcOrd="1" destOrd="0" presId="urn:microsoft.com/office/officeart/2018/2/layout/IconLabelList"/>
    <dgm:cxn modelId="{14C5C9F2-7209-7040-9FC4-BFA3A2766D6A}" type="presParOf" srcId="{5E4818D3-9562-4AD4-B839-37AD74D9546E}" destId="{BE4C7DB2-9CE1-4B13-A393-33B1D85E8E8F}" srcOrd="2" destOrd="0" presId="urn:microsoft.com/office/officeart/2018/2/layout/IconLabelList"/>
    <dgm:cxn modelId="{6ED679C2-D3B5-AE40-8EEF-962DD44C7A35}" type="presParOf" srcId="{BE4C7DB2-9CE1-4B13-A393-33B1D85E8E8F}" destId="{07F2D0E2-FA8C-4160-9A49-AB0FB3544923}" srcOrd="0" destOrd="0" presId="urn:microsoft.com/office/officeart/2018/2/layout/IconLabelList"/>
    <dgm:cxn modelId="{36DD7CB5-5658-6C4F-B7DC-86078C3F0318}" type="presParOf" srcId="{BE4C7DB2-9CE1-4B13-A393-33B1D85E8E8F}" destId="{7B57B064-173A-4A3F-9DB6-7AECED0BAA6B}" srcOrd="1" destOrd="0" presId="urn:microsoft.com/office/officeart/2018/2/layout/IconLabelList"/>
    <dgm:cxn modelId="{CD7F6476-AF1B-4E49-9C58-F7CC5690C36F}" type="presParOf" srcId="{BE4C7DB2-9CE1-4B13-A393-33B1D85E8E8F}" destId="{C3A373D8-57CD-4A06-84DC-5D19091E17DC}" srcOrd="2" destOrd="0" presId="urn:microsoft.com/office/officeart/2018/2/layout/IconLabelList"/>
    <dgm:cxn modelId="{EC130E86-17AA-2F4B-AD4D-0F4EE5F86C44}" type="presParOf" srcId="{5E4818D3-9562-4AD4-B839-37AD74D9546E}" destId="{D747B9FD-14CE-416E-A874-ACE1D88A23E7}" srcOrd="3" destOrd="0" presId="urn:microsoft.com/office/officeart/2018/2/layout/IconLabelList"/>
    <dgm:cxn modelId="{407E6F2C-5C51-B14B-9F1C-20EF001475CA}" type="presParOf" srcId="{5E4818D3-9562-4AD4-B839-37AD74D9546E}" destId="{FAA0800F-7A03-48F1-B1B8-D4033D41FF84}" srcOrd="4" destOrd="0" presId="urn:microsoft.com/office/officeart/2018/2/layout/IconLabelList"/>
    <dgm:cxn modelId="{B60703D0-A41A-7F40-8F4D-D1FEA6E58CAF}" type="presParOf" srcId="{FAA0800F-7A03-48F1-B1B8-D4033D41FF84}" destId="{C272A7A4-ECF7-4B32-A48E-CB29F93BED7B}" srcOrd="0" destOrd="0" presId="urn:microsoft.com/office/officeart/2018/2/layout/IconLabelList"/>
    <dgm:cxn modelId="{C7724593-FC18-1442-9BF2-954B5014E9E3}" type="presParOf" srcId="{FAA0800F-7A03-48F1-B1B8-D4033D41FF84}" destId="{6E91A8A7-5AE2-404B-A35A-344600E0F620}" srcOrd="1" destOrd="0" presId="urn:microsoft.com/office/officeart/2018/2/layout/IconLabelList"/>
    <dgm:cxn modelId="{226C3F2B-6A43-0F43-B828-7AB1A025A680}" type="presParOf" srcId="{FAA0800F-7A03-48F1-B1B8-D4033D41FF84}" destId="{A41F7080-0976-4B9D-959D-B6D2DC91614B}"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503DB0-FFD8-4999-991B-C8D565D3982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DCB62685-7DAB-459B-8606-7305F0D990EC}">
      <dgm:prSet/>
      <dgm:spPr/>
      <dgm:t>
        <a:bodyPr/>
        <a:lstStyle/>
        <a:p>
          <a:r>
            <a:rPr lang="en-US" dirty="0"/>
            <a:t>Volunteers &amp; Church Leaders</a:t>
          </a:r>
        </a:p>
      </dgm:t>
    </dgm:pt>
    <dgm:pt modelId="{7FCAAEA9-EA21-4B1E-B34F-08918EE8CDC9}" type="parTrans" cxnId="{C867E936-EFB3-4F48-9D75-948C714376D1}">
      <dgm:prSet/>
      <dgm:spPr/>
      <dgm:t>
        <a:bodyPr/>
        <a:lstStyle/>
        <a:p>
          <a:endParaRPr lang="en-US"/>
        </a:p>
      </dgm:t>
    </dgm:pt>
    <dgm:pt modelId="{CDAA5E50-02FB-4070-97D5-67AE4DB06371}" type="sibTrans" cxnId="{C867E936-EFB3-4F48-9D75-948C714376D1}">
      <dgm:prSet/>
      <dgm:spPr/>
      <dgm:t>
        <a:bodyPr/>
        <a:lstStyle/>
        <a:p>
          <a:endParaRPr lang="en-US"/>
        </a:p>
      </dgm:t>
    </dgm:pt>
    <dgm:pt modelId="{74673B49-B3E5-4715-978B-0583955A7042}">
      <dgm:prSet/>
      <dgm:spPr/>
      <dgm:t>
        <a:bodyPr/>
        <a:lstStyle/>
        <a:p>
          <a:r>
            <a:rPr lang="en-US"/>
            <a:t>Lack of Participation</a:t>
          </a:r>
        </a:p>
      </dgm:t>
    </dgm:pt>
    <dgm:pt modelId="{21B5D1BF-B356-4E37-95F0-D039E4F6B1EF}" type="parTrans" cxnId="{4D3FD759-6F25-47BF-80E0-128F8DEAAE80}">
      <dgm:prSet/>
      <dgm:spPr/>
      <dgm:t>
        <a:bodyPr/>
        <a:lstStyle/>
        <a:p>
          <a:endParaRPr lang="en-US"/>
        </a:p>
      </dgm:t>
    </dgm:pt>
    <dgm:pt modelId="{F06E5B27-713E-4087-A2C4-7094F3CAD3D2}" type="sibTrans" cxnId="{4D3FD759-6F25-47BF-80E0-128F8DEAAE80}">
      <dgm:prSet/>
      <dgm:spPr/>
      <dgm:t>
        <a:bodyPr/>
        <a:lstStyle/>
        <a:p>
          <a:endParaRPr lang="en-US"/>
        </a:p>
      </dgm:t>
    </dgm:pt>
    <dgm:pt modelId="{E28FC1AB-5882-4A8F-8642-D77650AFD860}">
      <dgm:prSet/>
      <dgm:spPr/>
      <dgm:t>
        <a:bodyPr/>
        <a:lstStyle/>
        <a:p>
          <a:r>
            <a:rPr lang="en-US" dirty="0"/>
            <a:t>Unresponsiveness of People</a:t>
          </a:r>
        </a:p>
      </dgm:t>
    </dgm:pt>
    <dgm:pt modelId="{39111EF2-8DCE-4F07-A1C7-D185B0D923D9}" type="parTrans" cxnId="{AA79C988-A926-4240-8A92-CCD3F94F2C1B}">
      <dgm:prSet/>
      <dgm:spPr/>
      <dgm:t>
        <a:bodyPr/>
        <a:lstStyle/>
        <a:p>
          <a:endParaRPr lang="en-US"/>
        </a:p>
      </dgm:t>
    </dgm:pt>
    <dgm:pt modelId="{CB08BD42-AAD9-4B1C-8DD1-046FA34780C2}" type="sibTrans" cxnId="{AA79C988-A926-4240-8A92-CCD3F94F2C1B}">
      <dgm:prSet/>
      <dgm:spPr/>
      <dgm:t>
        <a:bodyPr/>
        <a:lstStyle/>
        <a:p>
          <a:endParaRPr lang="en-US"/>
        </a:p>
      </dgm:t>
    </dgm:pt>
    <dgm:pt modelId="{5168BDD6-C1C2-4CE9-BD95-262BDC270E98}">
      <dgm:prSet/>
      <dgm:spPr/>
      <dgm:t>
        <a:bodyPr/>
        <a:lstStyle/>
        <a:p>
          <a:r>
            <a:rPr lang="en-US" dirty="0"/>
            <a:t>Prickly Parents (People)</a:t>
          </a:r>
        </a:p>
      </dgm:t>
    </dgm:pt>
    <dgm:pt modelId="{EA7396A6-AA8B-4C84-8D42-632CE5B3D93D}" type="parTrans" cxnId="{A68E63F7-C561-4B4A-8310-C508685FE589}">
      <dgm:prSet/>
      <dgm:spPr/>
      <dgm:t>
        <a:bodyPr/>
        <a:lstStyle/>
        <a:p>
          <a:endParaRPr lang="en-US"/>
        </a:p>
      </dgm:t>
    </dgm:pt>
    <dgm:pt modelId="{E04CA537-5126-4F08-80CD-8A1200789C10}" type="sibTrans" cxnId="{A68E63F7-C561-4B4A-8310-C508685FE589}">
      <dgm:prSet/>
      <dgm:spPr/>
      <dgm:t>
        <a:bodyPr/>
        <a:lstStyle/>
        <a:p>
          <a:endParaRPr lang="en-US"/>
        </a:p>
      </dgm:t>
    </dgm:pt>
    <dgm:pt modelId="{B36EB31B-EE3F-C748-8AB7-428FB3E21EA6}">
      <dgm:prSet/>
      <dgm:spPr/>
      <dgm:t>
        <a:bodyPr/>
        <a:lstStyle/>
        <a:p>
          <a:r>
            <a:rPr lang="en-US" dirty="0"/>
            <a:t>Decisions have been needed to be made very quickly.</a:t>
          </a:r>
        </a:p>
      </dgm:t>
    </dgm:pt>
    <dgm:pt modelId="{118E6038-895C-BA4C-8723-791A431A9064}" type="parTrans" cxnId="{5DCE56E9-F72E-3640-A3E7-06D86D39AAFC}">
      <dgm:prSet/>
      <dgm:spPr/>
      <dgm:t>
        <a:bodyPr/>
        <a:lstStyle/>
        <a:p>
          <a:endParaRPr lang="en-US"/>
        </a:p>
      </dgm:t>
    </dgm:pt>
    <dgm:pt modelId="{8A6811E9-684E-564E-971B-A4FCF1127D3A}" type="sibTrans" cxnId="{5DCE56E9-F72E-3640-A3E7-06D86D39AAFC}">
      <dgm:prSet/>
      <dgm:spPr/>
      <dgm:t>
        <a:bodyPr/>
        <a:lstStyle/>
        <a:p>
          <a:endParaRPr lang="en-US"/>
        </a:p>
      </dgm:t>
    </dgm:pt>
    <dgm:pt modelId="{46A09E86-5777-0E45-BB0D-C4E38EF0EBC4}">
      <dgm:prSet/>
      <dgm:spPr/>
      <dgm:t>
        <a:bodyPr/>
        <a:lstStyle/>
        <a:p>
          <a:r>
            <a:rPr lang="en-US" dirty="0"/>
            <a:t>Second guessing happens almost immediately.</a:t>
          </a:r>
        </a:p>
      </dgm:t>
    </dgm:pt>
    <dgm:pt modelId="{1889C38A-3E39-494E-9783-8AD53CBFDB68}" type="parTrans" cxnId="{4262D1A7-451D-8347-B7E1-B6E6FC251264}">
      <dgm:prSet/>
      <dgm:spPr/>
      <dgm:t>
        <a:bodyPr/>
        <a:lstStyle/>
        <a:p>
          <a:endParaRPr lang="en-US"/>
        </a:p>
      </dgm:t>
    </dgm:pt>
    <dgm:pt modelId="{6CFE1026-82EF-1D4F-AE16-78C07F0D3D0A}" type="sibTrans" cxnId="{4262D1A7-451D-8347-B7E1-B6E6FC251264}">
      <dgm:prSet/>
      <dgm:spPr/>
      <dgm:t>
        <a:bodyPr/>
        <a:lstStyle/>
        <a:p>
          <a:endParaRPr lang="en-US"/>
        </a:p>
      </dgm:t>
    </dgm:pt>
    <dgm:pt modelId="{707BDEE4-9FDC-3748-BF9F-9AEE789410BD}" type="pres">
      <dgm:prSet presAssocID="{CD503DB0-FFD8-4999-991B-C8D565D39827}" presName="Name0" presStyleCnt="0">
        <dgm:presLayoutVars>
          <dgm:dir/>
          <dgm:animLvl val="lvl"/>
          <dgm:resizeHandles val="exact"/>
        </dgm:presLayoutVars>
      </dgm:prSet>
      <dgm:spPr/>
    </dgm:pt>
    <dgm:pt modelId="{E53A5653-CC64-C341-9D34-37FEE872402A}" type="pres">
      <dgm:prSet presAssocID="{DCB62685-7DAB-459B-8606-7305F0D990EC}" presName="linNode" presStyleCnt="0"/>
      <dgm:spPr/>
    </dgm:pt>
    <dgm:pt modelId="{A53E3780-4216-2B4F-BAE6-4C78E0EF2450}" type="pres">
      <dgm:prSet presAssocID="{DCB62685-7DAB-459B-8606-7305F0D990EC}" presName="parentText" presStyleLbl="node1" presStyleIdx="0" presStyleCnt="6">
        <dgm:presLayoutVars>
          <dgm:chMax val="1"/>
          <dgm:bulletEnabled val="1"/>
        </dgm:presLayoutVars>
      </dgm:prSet>
      <dgm:spPr/>
    </dgm:pt>
    <dgm:pt modelId="{1B70582D-7F36-104A-B87B-044E0FD5817F}" type="pres">
      <dgm:prSet presAssocID="{CDAA5E50-02FB-4070-97D5-67AE4DB06371}" presName="sp" presStyleCnt="0"/>
      <dgm:spPr/>
    </dgm:pt>
    <dgm:pt modelId="{706CB945-FD32-6A48-AFF1-06553C943103}" type="pres">
      <dgm:prSet presAssocID="{74673B49-B3E5-4715-978B-0583955A7042}" presName="linNode" presStyleCnt="0"/>
      <dgm:spPr/>
    </dgm:pt>
    <dgm:pt modelId="{61295A6D-07D6-9E4B-AA04-F25FB808BA21}" type="pres">
      <dgm:prSet presAssocID="{74673B49-B3E5-4715-978B-0583955A7042}" presName="parentText" presStyleLbl="node1" presStyleIdx="1" presStyleCnt="6">
        <dgm:presLayoutVars>
          <dgm:chMax val="1"/>
          <dgm:bulletEnabled val="1"/>
        </dgm:presLayoutVars>
      </dgm:prSet>
      <dgm:spPr/>
    </dgm:pt>
    <dgm:pt modelId="{9C18D370-89FB-5D49-A598-FAC2AED3B6F1}" type="pres">
      <dgm:prSet presAssocID="{F06E5B27-713E-4087-A2C4-7094F3CAD3D2}" presName="sp" presStyleCnt="0"/>
      <dgm:spPr/>
    </dgm:pt>
    <dgm:pt modelId="{A295C2FB-36E0-2C40-BF23-EE118A9D12D4}" type="pres">
      <dgm:prSet presAssocID="{E28FC1AB-5882-4A8F-8642-D77650AFD860}" presName="linNode" presStyleCnt="0"/>
      <dgm:spPr/>
    </dgm:pt>
    <dgm:pt modelId="{69D31C4B-4406-0147-92BD-FF4536EEDA5F}" type="pres">
      <dgm:prSet presAssocID="{E28FC1AB-5882-4A8F-8642-D77650AFD860}" presName="parentText" presStyleLbl="node1" presStyleIdx="2" presStyleCnt="6">
        <dgm:presLayoutVars>
          <dgm:chMax val="1"/>
          <dgm:bulletEnabled val="1"/>
        </dgm:presLayoutVars>
      </dgm:prSet>
      <dgm:spPr/>
    </dgm:pt>
    <dgm:pt modelId="{0FFE7072-A521-944D-AEDF-8407E3945E01}" type="pres">
      <dgm:prSet presAssocID="{CB08BD42-AAD9-4B1C-8DD1-046FA34780C2}" presName="sp" presStyleCnt="0"/>
      <dgm:spPr/>
    </dgm:pt>
    <dgm:pt modelId="{F89DDEA5-1D08-904A-8BAB-0C62BCBACFCA}" type="pres">
      <dgm:prSet presAssocID="{5168BDD6-C1C2-4CE9-BD95-262BDC270E98}" presName="linNode" presStyleCnt="0"/>
      <dgm:spPr/>
    </dgm:pt>
    <dgm:pt modelId="{97823706-FA12-CC49-91AF-D6DA9F31884F}" type="pres">
      <dgm:prSet presAssocID="{5168BDD6-C1C2-4CE9-BD95-262BDC270E98}" presName="parentText" presStyleLbl="node1" presStyleIdx="3" presStyleCnt="6">
        <dgm:presLayoutVars>
          <dgm:chMax val="1"/>
          <dgm:bulletEnabled val="1"/>
        </dgm:presLayoutVars>
      </dgm:prSet>
      <dgm:spPr/>
    </dgm:pt>
    <dgm:pt modelId="{A6503AF3-D5ED-4F45-9514-01A24B57F1D7}" type="pres">
      <dgm:prSet presAssocID="{E04CA537-5126-4F08-80CD-8A1200789C10}" presName="sp" presStyleCnt="0"/>
      <dgm:spPr/>
    </dgm:pt>
    <dgm:pt modelId="{801E3173-E5B0-4242-9F7B-5AEDF744B746}" type="pres">
      <dgm:prSet presAssocID="{B36EB31B-EE3F-C748-8AB7-428FB3E21EA6}" presName="linNode" presStyleCnt="0"/>
      <dgm:spPr/>
    </dgm:pt>
    <dgm:pt modelId="{2FF4B368-9A77-5B4E-8DB1-FE8EED52F865}" type="pres">
      <dgm:prSet presAssocID="{B36EB31B-EE3F-C748-8AB7-428FB3E21EA6}" presName="parentText" presStyleLbl="node1" presStyleIdx="4" presStyleCnt="6">
        <dgm:presLayoutVars>
          <dgm:chMax val="1"/>
          <dgm:bulletEnabled val="1"/>
        </dgm:presLayoutVars>
      </dgm:prSet>
      <dgm:spPr/>
    </dgm:pt>
    <dgm:pt modelId="{DADCEBC5-68C6-1C41-8023-E6CEF0128C79}" type="pres">
      <dgm:prSet presAssocID="{8A6811E9-684E-564E-971B-A4FCF1127D3A}" presName="sp" presStyleCnt="0"/>
      <dgm:spPr/>
    </dgm:pt>
    <dgm:pt modelId="{DBE20D8D-AFDE-FD42-8BF1-63C81FD2251C}" type="pres">
      <dgm:prSet presAssocID="{46A09E86-5777-0E45-BB0D-C4E38EF0EBC4}" presName="linNode" presStyleCnt="0"/>
      <dgm:spPr/>
    </dgm:pt>
    <dgm:pt modelId="{E5CEF65A-5DAD-E148-9C08-E29B311BFDC6}" type="pres">
      <dgm:prSet presAssocID="{46A09E86-5777-0E45-BB0D-C4E38EF0EBC4}" presName="parentText" presStyleLbl="node1" presStyleIdx="5" presStyleCnt="6">
        <dgm:presLayoutVars>
          <dgm:chMax val="1"/>
          <dgm:bulletEnabled val="1"/>
        </dgm:presLayoutVars>
      </dgm:prSet>
      <dgm:spPr/>
    </dgm:pt>
  </dgm:ptLst>
  <dgm:cxnLst>
    <dgm:cxn modelId="{49C5322F-C9C6-564A-980C-6FA0D8C0A46E}" type="presOf" srcId="{CD503DB0-FFD8-4999-991B-C8D565D39827}" destId="{707BDEE4-9FDC-3748-BF9F-9AEE789410BD}" srcOrd="0" destOrd="0" presId="urn:microsoft.com/office/officeart/2005/8/layout/vList5"/>
    <dgm:cxn modelId="{A5943735-3C0B-DA47-8E6E-548854BCBC10}" type="presOf" srcId="{46A09E86-5777-0E45-BB0D-C4E38EF0EBC4}" destId="{E5CEF65A-5DAD-E148-9C08-E29B311BFDC6}" srcOrd="0" destOrd="0" presId="urn:microsoft.com/office/officeart/2005/8/layout/vList5"/>
    <dgm:cxn modelId="{C867E936-EFB3-4F48-9D75-948C714376D1}" srcId="{CD503DB0-FFD8-4999-991B-C8D565D39827}" destId="{DCB62685-7DAB-459B-8606-7305F0D990EC}" srcOrd="0" destOrd="0" parTransId="{7FCAAEA9-EA21-4B1E-B34F-08918EE8CDC9}" sibTransId="{CDAA5E50-02FB-4070-97D5-67AE4DB06371}"/>
    <dgm:cxn modelId="{2928BF4D-D34C-0147-A130-78C2883D4FB9}" type="presOf" srcId="{B36EB31B-EE3F-C748-8AB7-428FB3E21EA6}" destId="{2FF4B368-9A77-5B4E-8DB1-FE8EED52F865}" srcOrd="0" destOrd="0" presId="urn:microsoft.com/office/officeart/2005/8/layout/vList5"/>
    <dgm:cxn modelId="{4D3FD759-6F25-47BF-80E0-128F8DEAAE80}" srcId="{CD503DB0-FFD8-4999-991B-C8D565D39827}" destId="{74673B49-B3E5-4715-978B-0583955A7042}" srcOrd="1" destOrd="0" parTransId="{21B5D1BF-B356-4E37-95F0-D039E4F6B1EF}" sibTransId="{F06E5B27-713E-4087-A2C4-7094F3CAD3D2}"/>
    <dgm:cxn modelId="{AA79C988-A926-4240-8A92-CCD3F94F2C1B}" srcId="{CD503DB0-FFD8-4999-991B-C8D565D39827}" destId="{E28FC1AB-5882-4A8F-8642-D77650AFD860}" srcOrd="2" destOrd="0" parTransId="{39111EF2-8DCE-4F07-A1C7-D185B0D923D9}" sibTransId="{CB08BD42-AAD9-4B1C-8DD1-046FA34780C2}"/>
    <dgm:cxn modelId="{4262D1A7-451D-8347-B7E1-B6E6FC251264}" srcId="{CD503DB0-FFD8-4999-991B-C8D565D39827}" destId="{46A09E86-5777-0E45-BB0D-C4E38EF0EBC4}" srcOrd="5" destOrd="0" parTransId="{1889C38A-3E39-494E-9783-8AD53CBFDB68}" sibTransId="{6CFE1026-82EF-1D4F-AE16-78C07F0D3D0A}"/>
    <dgm:cxn modelId="{C47CDFA7-889F-B54C-8E89-F069B660EC17}" type="presOf" srcId="{74673B49-B3E5-4715-978B-0583955A7042}" destId="{61295A6D-07D6-9E4B-AA04-F25FB808BA21}" srcOrd="0" destOrd="0" presId="urn:microsoft.com/office/officeart/2005/8/layout/vList5"/>
    <dgm:cxn modelId="{22B793CF-1B5E-334A-B07F-B2FA7FEFF30D}" type="presOf" srcId="{5168BDD6-C1C2-4CE9-BD95-262BDC270E98}" destId="{97823706-FA12-CC49-91AF-D6DA9F31884F}" srcOrd="0" destOrd="0" presId="urn:microsoft.com/office/officeart/2005/8/layout/vList5"/>
    <dgm:cxn modelId="{B437FDD5-6489-174E-8051-4FC1A5AD7F3D}" type="presOf" srcId="{DCB62685-7DAB-459B-8606-7305F0D990EC}" destId="{A53E3780-4216-2B4F-BAE6-4C78E0EF2450}" srcOrd="0" destOrd="0" presId="urn:microsoft.com/office/officeart/2005/8/layout/vList5"/>
    <dgm:cxn modelId="{5DCE56E9-F72E-3640-A3E7-06D86D39AAFC}" srcId="{CD503DB0-FFD8-4999-991B-C8D565D39827}" destId="{B36EB31B-EE3F-C748-8AB7-428FB3E21EA6}" srcOrd="4" destOrd="0" parTransId="{118E6038-895C-BA4C-8723-791A431A9064}" sibTransId="{8A6811E9-684E-564E-971B-A4FCF1127D3A}"/>
    <dgm:cxn modelId="{A68E63F7-C561-4B4A-8310-C508685FE589}" srcId="{CD503DB0-FFD8-4999-991B-C8D565D39827}" destId="{5168BDD6-C1C2-4CE9-BD95-262BDC270E98}" srcOrd="3" destOrd="0" parTransId="{EA7396A6-AA8B-4C84-8D42-632CE5B3D93D}" sibTransId="{E04CA537-5126-4F08-80CD-8A1200789C10}"/>
    <dgm:cxn modelId="{F84F7DF7-7350-1246-B326-82485C8B7C33}" type="presOf" srcId="{E28FC1AB-5882-4A8F-8642-D77650AFD860}" destId="{69D31C4B-4406-0147-92BD-FF4536EEDA5F}" srcOrd="0" destOrd="0" presId="urn:microsoft.com/office/officeart/2005/8/layout/vList5"/>
    <dgm:cxn modelId="{484CF9C5-CFFC-1342-AE80-D39F01122252}" type="presParOf" srcId="{707BDEE4-9FDC-3748-BF9F-9AEE789410BD}" destId="{E53A5653-CC64-C341-9D34-37FEE872402A}" srcOrd="0" destOrd="0" presId="urn:microsoft.com/office/officeart/2005/8/layout/vList5"/>
    <dgm:cxn modelId="{27F46F0B-56E1-4F45-BE39-269683B40CB3}" type="presParOf" srcId="{E53A5653-CC64-C341-9D34-37FEE872402A}" destId="{A53E3780-4216-2B4F-BAE6-4C78E0EF2450}" srcOrd="0" destOrd="0" presId="urn:microsoft.com/office/officeart/2005/8/layout/vList5"/>
    <dgm:cxn modelId="{0C9C4F03-B5F8-8A41-B071-69E436C5E80B}" type="presParOf" srcId="{707BDEE4-9FDC-3748-BF9F-9AEE789410BD}" destId="{1B70582D-7F36-104A-B87B-044E0FD5817F}" srcOrd="1" destOrd="0" presId="urn:microsoft.com/office/officeart/2005/8/layout/vList5"/>
    <dgm:cxn modelId="{23754BD7-7238-C14B-8165-6A1E5F14F178}" type="presParOf" srcId="{707BDEE4-9FDC-3748-BF9F-9AEE789410BD}" destId="{706CB945-FD32-6A48-AFF1-06553C943103}" srcOrd="2" destOrd="0" presId="urn:microsoft.com/office/officeart/2005/8/layout/vList5"/>
    <dgm:cxn modelId="{40B75D77-7C88-E14D-9480-5E6A61D9DA89}" type="presParOf" srcId="{706CB945-FD32-6A48-AFF1-06553C943103}" destId="{61295A6D-07D6-9E4B-AA04-F25FB808BA21}" srcOrd="0" destOrd="0" presId="urn:microsoft.com/office/officeart/2005/8/layout/vList5"/>
    <dgm:cxn modelId="{5C246007-F512-CF4F-856A-F5FD11627F1F}" type="presParOf" srcId="{707BDEE4-9FDC-3748-BF9F-9AEE789410BD}" destId="{9C18D370-89FB-5D49-A598-FAC2AED3B6F1}" srcOrd="3" destOrd="0" presId="urn:microsoft.com/office/officeart/2005/8/layout/vList5"/>
    <dgm:cxn modelId="{D89200AB-2284-594A-B75C-74C3F51D7319}" type="presParOf" srcId="{707BDEE4-9FDC-3748-BF9F-9AEE789410BD}" destId="{A295C2FB-36E0-2C40-BF23-EE118A9D12D4}" srcOrd="4" destOrd="0" presId="urn:microsoft.com/office/officeart/2005/8/layout/vList5"/>
    <dgm:cxn modelId="{31D4C37B-675B-554F-8181-1971D1D9A2E5}" type="presParOf" srcId="{A295C2FB-36E0-2C40-BF23-EE118A9D12D4}" destId="{69D31C4B-4406-0147-92BD-FF4536EEDA5F}" srcOrd="0" destOrd="0" presId="urn:microsoft.com/office/officeart/2005/8/layout/vList5"/>
    <dgm:cxn modelId="{E8415AF6-3B3B-2544-864A-4A0FD3B0DC43}" type="presParOf" srcId="{707BDEE4-9FDC-3748-BF9F-9AEE789410BD}" destId="{0FFE7072-A521-944D-AEDF-8407E3945E01}" srcOrd="5" destOrd="0" presId="urn:microsoft.com/office/officeart/2005/8/layout/vList5"/>
    <dgm:cxn modelId="{123ADCEC-F31E-EF4E-91E0-8A2F665A979B}" type="presParOf" srcId="{707BDEE4-9FDC-3748-BF9F-9AEE789410BD}" destId="{F89DDEA5-1D08-904A-8BAB-0C62BCBACFCA}" srcOrd="6" destOrd="0" presId="urn:microsoft.com/office/officeart/2005/8/layout/vList5"/>
    <dgm:cxn modelId="{540FC01C-BBBB-FB46-BBD3-3B0A19245D6B}" type="presParOf" srcId="{F89DDEA5-1D08-904A-8BAB-0C62BCBACFCA}" destId="{97823706-FA12-CC49-91AF-D6DA9F31884F}" srcOrd="0" destOrd="0" presId="urn:microsoft.com/office/officeart/2005/8/layout/vList5"/>
    <dgm:cxn modelId="{0025F960-DD35-FC43-B370-2C5767C9C84D}" type="presParOf" srcId="{707BDEE4-9FDC-3748-BF9F-9AEE789410BD}" destId="{A6503AF3-D5ED-4F45-9514-01A24B57F1D7}" srcOrd="7" destOrd="0" presId="urn:microsoft.com/office/officeart/2005/8/layout/vList5"/>
    <dgm:cxn modelId="{C95A4CF4-2D24-884E-8B90-3DA27E6491DE}" type="presParOf" srcId="{707BDEE4-9FDC-3748-BF9F-9AEE789410BD}" destId="{801E3173-E5B0-4242-9F7B-5AEDF744B746}" srcOrd="8" destOrd="0" presId="urn:microsoft.com/office/officeart/2005/8/layout/vList5"/>
    <dgm:cxn modelId="{4FD70B5D-AFCB-7740-A3F4-51253C396829}" type="presParOf" srcId="{801E3173-E5B0-4242-9F7B-5AEDF744B746}" destId="{2FF4B368-9A77-5B4E-8DB1-FE8EED52F865}" srcOrd="0" destOrd="0" presId="urn:microsoft.com/office/officeart/2005/8/layout/vList5"/>
    <dgm:cxn modelId="{FED7DDBD-8D1A-094E-89AB-55567D1C6DCB}" type="presParOf" srcId="{707BDEE4-9FDC-3748-BF9F-9AEE789410BD}" destId="{DADCEBC5-68C6-1C41-8023-E6CEF0128C79}" srcOrd="9" destOrd="0" presId="urn:microsoft.com/office/officeart/2005/8/layout/vList5"/>
    <dgm:cxn modelId="{FEFC3363-9C26-9649-84D0-972831A403FB}" type="presParOf" srcId="{707BDEE4-9FDC-3748-BF9F-9AEE789410BD}" destId="{DBE20D8D-AFDE-FD42-8BF1-63C81FD2251C}" srcOrd="10" destOrd="0" presId="urn:microsoft.com/office/officeart/2005/8/layout/vList5"/>
    <dgm:cxn modelId="{BF10C5CA-5147-0F40-BAE6-89C447BB9FBB}" type="presParOf" srcId="{DBE20D8D-AFDE-FD42-8BF1-63C81FD2251C}" destId="{E5CEF65A-5DAD-E148-9C08-E29B311BFDC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A289AE-653D-4E48-AA20-EFE99115529F}"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7C4CC34E-B956-45AD-BAA8-625756833C87}">
      <dgm:prSet/>
      <dgm:spPr/>
      <dgm:t>
        <a:bodyPr/>
        <a:lstStyle/>
        <a:p>
          <a:r>
            <a:rPr lang="en-US" b="1" dirty="0"/>
            <a:t>“The What” is always adapting</a:t>
          </a:r>
        </a:p>
        <a:p>
          <a:r>
            <a:rPr lang="en-US" b="1" dirty="0"/>
            <a:t>while we are…</a:t>
          </a:r>
          <a:endParaRPr lang="en-US" dirty="0"/>
        </a:p>
      </dgm:t>
    </dgm:pt>
    <dgm:pt modelId="{8CC04C6D-CC0D-4500-88EB-C3433E82F097}" type="parTrans" cxnId="{4BA4CE58-E958-4F7B-A9F6-A48BB8D94D92}">
      <dgm:prSet/>
      <dgm:spPr/>
      <dgm:t>
        <a:bodyPr/>
        <a:lstStyle/>
        <a:p>
          <a:endParaRPr lang="en-US"/>
        </a:p>
      </dgm:t>
    </dgm:pt>
    <dgm:pt modelId="{8B90D1EF-D6F2-412A-A142-50CA1CDC2B2B}" type="sibTrans" cxnId="{4BA4CE58-E958-4F7B-A9F6-A48BB8D94D92}">
      <dgm:prSet/>
      <dgm:spPr/>
      <dgm:t>
        <a:bodyPr/>
        <a:lstStyle/>
        <a:p>
          <a:endParaRPr lang="en-US"/>
        </a:p>
      </dgm:t>
    </dgm:pt>
    <dgm:pt modelId="{216A7D3F-60B6-4CDD-A156-C1F4D9BDB6DD}">
      <dgm:prSet/>
      <dgm:spPr/>
      <dgm:t>
        <a:bodyPr/>
        <a:lstStyle/>
        <a:p>
          <a:r>
            <a:rPr lang="en-US" dirty="0"/>
            <a:t>Rooted on what Jesus is doing (the why)</a:t>
          </a:r>
        </a:p>
      </dgm:t>
    </dgm:pt>
    <dgm:pt modelId="{6FDA6775-5223-41A8-9C80-FF9E02D032F1}" type="parTrans" cxnId="{7CCB3F72-EC25-4E16-8910-0091F83A6B24}">
      <dgm:prSet/>
      <dgm:spPr/>
      <dgm:t>
        <a:bodyPr/>
        <a:lstStyle/>
        <a:p>
          <a:endParaRPr lang="en-US"/>
        </a:p>
      </dgm:t>
    </dgm:pt>
    <dgm:pt modelId="{BA05F126-2858-4117-BA24-C3A87BFEB4F3}" type="sibTrans" cxnId="{7CCB3F72-EC25-4E16-8910-0091F83A6B24}">
      <dgm:prSet/>
      <dgm:spPr/>
      <dgm:t>
        <a:bodyPr/>
        <a:lstStyle/>
        <a:p>
          <a:endParaRPr lang="en-US"/>
        </a:p>
      </dgm:t>
    </dgm:pt>
    <dgm:pt modelId="{BCCD0EB7-8602-4B59-B6DC-8D3D4BDFEF43}">
      <dgm:prSet/>
      <dgm:spPr/>
      <dgm:t>
        <a:bodyPr/>
        <a:lstStyle/>
        <a:p>
          <a:r>
            <a:rPr lang="en-US" dirty="0"/>
            <a:t>Centered in Jesus’ Mission (our how)</a:t>
          </a:r>
        </a:p>
      </dgm:t>
    </dgm:pt>
    <dgm:pt modelId="{0357F5FA-1B7C-48F3-A481-F79EE01D56CA}" type="parTrans" cxnId="{467D7CAE-93F8-415E-A884-322F547E433C}">
      <dgm:prSet/>
      <dgm:spPr/>
      <dgm:t>
        <a:bodyPr/>
        <a:lstStyle/>
        <a:p>
          <a:endParaRPr lang="en-US"/>
        </a:p>
      </dgm:t>
    </dgm:pt>
    <dgm:pt modelId="{52A9602B-C444-488E-9C14-BE54629B5829}" type="sibTrans" cxnId="{467D7CAE-93F8-415E-A884-322F547E433C}">
      <dgm:prSet/>
      <dgm:spPr/>
      <dgm:t>
        <a:bodyPr/>
        <a:lstStyle/>
        <a:p>
          <a:endParaRPr lang="en-US"/>
        </a:p>
      </dgm:t>
    </dgm:pt>
    <dgm:pt modelId="{D9F40872-70D4-47B9-9653-2F4990F3EB69}">
      <dgm:prSet/>
      <dgm:spPr/>
      <dgm:t>
        <a:bodyPr/>
        <a:lstStyle/>
        <a:p>
          <a:r>
            <a:rPr lang="en-US" b="1"/>
            <a:t>Making disciples who love God, love people, and live like Jesus.</a:t>
          </a:r>
          <a:endParaRPr lang="en-US"/>
        </a:p>
      </dgm:t>
    </dgm:pt>
    <dgm:pt modelId="{F89E2A5A-0D7F-4F17-B69A-8FCCE30C92EA}" type="parTrans" cxnId="{D1A392D5-7044-4A27-A428-805C023D829D}">
      <dgm:prSet/>
      <dgm:spPr/>
      <dgm:t>
        <a:bodyPr/>
        <a:lstStyle/>
        <a:p>
          <a:endParaRPr lang="en-US"/>
        </a:p>
      </dgm:t>
    </dgm:pt>
    <dgm:pt modelId="{6C3FF862-64F4-49C8-A7E4-B8F23CEFEA43}" type="sibTrans" cxnId="{D1A392D5-7044-4A27-A428-805C023D829D}">
      <dgm:prSet/>
      <dgm:spPr/>
      <dgm:t>
        <a:bodyPr/>
        <a:lstStyle/>
        <a:p>
          <a:endParaRPr lang="en-US"/>
        </a:p>
      </dgm:t>
    </dgm:pt>
    <dgm:pt modelId="{B5AD8A33-8577-4EFC-B115-B6E83B32FE76}">
      <dgm:prSet/>
      <dgm:spPr/>
      <dgm:t>
        <a:bodyPr/>
        <a:lstStyle/>
        <a:p>
          <a:r>
            <a:rPr lang="en-US" dirty="0"/>
            <a:t>Being in a personal relationship with Jesus</a:t>
          </a:r>
        </a:p>
      </dgm:t>
    </dgm:pt>
    <dgm:pt modelId="{8A060ACA-11E6-4CF9-B55D-02C5B7701268}" type="parTrans" cxnId="{6C45BC5E-8837-42C3-BECD-7C1615DA619C}">
      <dgm:prSet/>
      <dgm:spPr/>
      <dgm:t>
        <a:bodyPr/>
        <a:lstStyle/>
        <a:p>
          <a:endParaRPr lang="en-US"/>
        </a:p>
      </dgm:t>
    </dgm:pt>
    <dgm:pt modelId="{A66FFFB1-F159-4D5F-8DD3-A7E3E50BB2A3}" type="sibTrans" cxnId="{6C45BC5E-8837-42C3-BECD-7C1615DA619C}">
      <dgm:prSet/>
      <dgm:spPr/>
      <dgm:t>
        <a:bodyPr/>
        <a:lstStyle/>
        <a:p>
          <a:endParaRPr lang="en-US"/>
        </a:p>
      </dgm:t>
    </dgm:pt>
    <dgm:pt modelId="{07C555E0-579E-415F-BE5B-93A83AADCD53}">
      <dgm:prSet/>
      <dgm:spPr/>
      <dgm:t>
        <a:bodyPr/>
        <a:lstStyle/>
        <a:p>
          <a:r>
            <a:rPr lang="en-US" dirty="0"/>
            <a:t>True to God’s Word; God’s Word is true</a:t>
          </a:r>
        </a:p>
      </dgm:t>
    </dgm:pt>
    <dgm:pt modelId="{EA4F0C95-B1D4-4CBB-ADC4-DF9C7D139312}" type="parTrans" cxnId="{5BF66861-3513-4A9A-AB4F-D32799A0718B}">
      <dgm:prSet/>
      <dgm:spPr/>
      <dgm:t>
        <a:bodyPr/>
        <a:lstStyle/>
        <a:p>
          <a:endParaRPr lang="en-US"/>
        </a:p>
      </dgm:t>
    </dgm:pt>
    <dgm:pt modelId="{6A1E6BFD-C63B-4FD3-8AFC-FFA3C7E254B8}" type="sibTrans" cxnId="{5BF66861-3513-4A9A-AB4F-D32799A0718B}">
      <dgm:prSet/>
      <dgm:spPr/>
      <dgm:t>
        <a:bodyPr/>
        <a:lstStyle/>
        <a:p>
          <a:endParaRPr lang="en-US"/>
        </a:p>
      </dgm:t>
    </dgm:pt>
    <dgm:pt modelId="{45CA0A14-C2F7-44B0-B37C-DCAF844741F5}">
      <dgm:prSet/>
      <dgm:spPr/>
      <dgm:t>
        <a:bodyPr/>
        <a:lstStyle/>
        <a:p>
          <a:r>
            <a:rPr lang="en-US"/>
            <a:t>Making truth relevant</a:t>
          </a:r>
        </a:p>
      </dgm:t>
    </dgm:pt>
    <dgm:pt modelId="{5F5B648C-7BA2-4505-9EC4-A90B03573E35}" type="parTrans" cxnId="{F992E2A6-B4B7-4886-A24E-ADFA3CAF726E}">
      <dgm:prSet/>
      <dgm:spPr/>
      <dgm:t>
        <a:bodyPr/>
        <a:lstStyle/>
        <a:p>
          <a:endParaRPr lang="en-US"/>
        </a:p>
      </dgm:t>
    </dgm:pt>
    <dgm:pt modelId="{1E0CEB46-84D9-40B7-8A12-0FCC5A050494}" type="sibTrans" cxnId="{F992E2A6-B4B7-4886-A24E-ADFA3CAF726E}">
      <dgm:prSet/>
      <dgm:spPr/>
      <dgm:t>
        <a:bodyPr/>
        <a:lstStyle/>
        <a:p>
          <a:endParaRPr lang="en-US"/>
        </a:p>
      </dgm:t>
    </dgm:pt>
    <dgm:pt modelId="{22242581-0FFF-4108-AA43-8F56CBE16940}">
      <dgm:prSet/>
      <dgm:spPr/>
      <dgm:t>
        <a:bodyPr/>
        <a:lstStyle/>
        <a:p>
          <a:r>
            <a:rPr lang="en-US" dirty="0"/>
            <a:t>Living life on mission</a:t>
          </a:r>
        </a:p>
      </dgm:t>
    </dgm:pt>
    <dgm:pt modelId="{62A1AC87-BAD9-4D9B-B174-824477B95FF4}" type="parTrans" cxnId="{C2230F16-EDEA-486F-A95B-6691F7F8E02B}">
      <dgm:prSet/>
      <dgm:spPr/>
      <dgm:t>
        <a:bodyPr/>
        <a:lstStyle/>
        <a:p>
          <a:endParaRPr lang="en-US"/>
        </a:p>
      </dgm:t>
    </dgm:pt>
    <dgm:pt modelId="{1125C38B-60D5-4471-84EC-AE3D953CF93B}" type="sibTrans" cxnId="{C2230F16-EDEA-486F-A95B-6691F7F8E02B}">
      <dgm:prSet/>
      <dgm:spPr/>
      <dgm:t>
        <a:bodyPr/>
        <a:lstStyle/>
        <a:p>
          <a:endParaRPr lang="en-US"/>
        </a:p>
      </dgm:t>
    </dgm:pt>
    <dgm:pt modelId="{5001BF53-8AE2-42C2-B4FD-CC837C13B657}">
      <dgm:prSet/>
      <dgm:spPr/>
      <dgm:t>
        <a:bodyPr/>
        <a:lstStyle/>
        <a:p>
          <a:r>
            <a:rPr lang="en-US"/>
            <a:t>Living generously</a:t>
          </a:r>
        </a:p>
      </dgm:t>
    </dgm:pt>
    <dgm:pt modelId="{B1D2E2A7-3A9F-4B89-9466-6FFC2FE3600B}" type="parTrans" cxnId="{DCEDEB41-2A5D-476E-94A7-3B010040D57B}">
      <dgm:prSet/>
      <dgm:spPr/>
      <dgm:t>
        <a:bodyPr/>
        <a:lstStyle/>
        <a:p>
          <a:endParaRPr lang="en-US"/>
        </a:p>
      </dgm:t>
    </dgm:pt>
    <dgm:pt modelId="{67B18301-5C38-43EB-A2F1-A89D8EADA90B}" type="sibTrans" cxnId="{DCEDEB41-2A5D-476E-94A7-3B010040D57B}">
      <dgm:prSet/>
      <dgm:spPr/>
      <dgm:t>
        <a:bodyPr/>
        <a:lstStyle/>
        <a:p>
          <a:endParaRPr lang="en-US"/>
        </a:p>
      </dgm:t>
    </dgm:pt>
    <dgm:pt modelId="{11AA24CE-1889-435B-B23E-97850BDA6A48}">
      <dgm:prSet/>
      <dgm:spPr/>
      <dgm:t>
        <a:bodyPr/>
        <a:lstStyle/>
        <a:p>
          <a:r>
            <a:rPr lang="en-US"/>
            <a:t>Fostering a culture of care and belonging</a:t>
          </a:r>
        </a:p>
      </dgm:t>
    </dgm:pt>
    <dgm:pt modelId="{A031856A-7D2A-4FCD-A233-20E3C5EC7E04}" type="parTrans" cxnId="{A41F5C96-2E8D-4DD4-9273-15E3D76F39F5}">
      <dgm:prSet/>
      <dgm:spPr/>
      <dgm:t>
        <a:bodyPr/>
        <a:lstStyle/>
        <a:p>
          <a:endParaRPr lang="en-US"/>
        </a:p>
      </dgm:t>
    </dgm:pt>
    <dgm:pt modelId="{A56E5218-BEFE-436F-867E-8ADDD53640BD}" type="sibTrans" cxnId="{A41F5C96-2E8D-4DD4-9273-15E3D76F39F5}">
      <dgm:prSet/>
      <dgm:spPr/>
      <dgm:t>
        <a:bodyPr/>
        <a:lstStyle/>
        <a:p>
          <a:endParaRPr lang="en-US"/>
        </a:p>
      </dgm:t>
    </dgm:pt>
    <dgm:pt modelId="{66440210-94D1-5449-807B-1B864A7732D8}" type="pres">
      <dgm:prSet presAssocID="{92A289AE-653D-4E48-AA20-EFE99115529F}" presName="Name0" presStyleCnt="0">
        <dgm:presLayoutVars>
          <dgm:dir/>
          <dgm:animLvl val="lvl"/>
          <dgm:resizeHandles val="exact"/>
        </dgm:presLayoutVars>
      </dgm:prSet>
      <dgm:spPr/>
    </dgm:pt>
    <dgm:pt modelId="{D6E218C4-0A91-1E4E-BCDE-2C3D33215958}" type="pres">
      <dgm:prSet presAssocID="{7C4CC34E-B956-45AD-BAA8-625756833C87}" presName="composite" presStyleCnt="0"/>
      <dgm:spPr/>
    </dgm:pt>
    <dgm:pt modelId="{CF5AC1EB-4B15-824E-BAF2-58E5573C5445}" type="pres">
      <dgm:prSet presAssocID="{7C4CC34E-B956-45AD-BAA8-625756833C87}" presName="parTx" presStyleLbl="alignNode1" presStyleIdx="0" presStyleCnt="2">
        <dgm:presLayoutVars>
          <dgm:chMax val="0"/>
          <dgm:chPref val="0"/>
          <dgm:bulletEnabled val="1"/>
        </dgm:presLayoutVars>
      </dgm:prSet>
      <dgm:spPr/>
    </dgm:pt>
    <dgm:pt modelId="{672051A4-85C9-3441-A474-61655FAF7427}" type="pres">
      <dgm:prSet presAssocID="{7C4CC34E-B956-45AD-BAA8-625756833C87}" presName="desTx" presStyleLbl="alignAccFollowNode1" presStyleIdx="0" presStyleCnt="2">
        <dgm:presLayoutVars>
          <dgm:bulletEnabled val="1"/>
        </dgm:presLayoutVars>
      </dgm:prSet>
      <dgm:spPr/>
    </dgm:pt>
    <dgm:pt modelId="{B748B4E2-4279-BE44-AF15-2BB63DB5311E}" type="pres">
      <dgm:prSet presAssocID="{8B90D1EF-D6F2-412A-A142-50CA1CDC2B2B}" presName="space" presStyleCnt="0"/>
      <dgm:spPr/>
    </dgm:pt>
    <dgm:pt modelId="{9C86E8C7-1627-E54B-B8C5-EDC1D10B003C}" type="pres">
      <dgm:prSet presAssocID="{D9F40872-70D4-47B9-9653-2F4990F3EB69}" presName="composite" presStyleCnt="0"/>
      <dgm:spPr/>
    </dgm:pt>
    <dgm:pt modelId="{200B8CF9-3CE5-F341-AA54-153D5E7EBEDC}" type="pres">
      <dgm:prSet presAssocID="{D9F40872-70D4-47B9-9653-2F4990F3EB69}" presName="parTx" presStyleLbl="alignNode1" presStyleIdx="1" presStyleCnt="2">
        <dgm:presLayoutVars>
          <dgm:chMax val="0"/>
          <dgm:chPref val="0"/>
          <dgm:bulletEnabled val="1"/>
        </dgm:presLayoutVars>
      </dgm:prSet>
      <dgm:spPr/>
    </dgm:pt>
    <dgm:pt modelId="{D22BB6C1-BAA2-6D45-8A51-FAE56A2E7810}" type="pres">
      <dgm:prSet presAssocID="{D9F40872-70D4-47B9-9653-2F4990F3EB69}" presName="desTx" presStyleLbl="alignAccFollowNode1" presStyleIdx="1" presStyleCnt="2">
        <dgm:presLayoutVars>
          <dgm:bulletEnabled val="1"/>
        </dgm:presLayoutVars>
      </dgm:prSet>
      <dgm:spPr/>
    </dgm:pt>
  </dgm:ptLst>
  <dgm:cxnLst>
    <dgm:cxn modelId="{EE8BB805-7F18-9143-844E-B90B098F1FB9}" type="presOf" srcId="{45CA0A14-C2F7-44B0-B37C-DCAF844741F5}" destId="{D22BB6C1-BAA2-6D45-8A51-FAE56A2E7810}" srcOrd="0" destOrd="2" presId="urn:microsoft.com/office/officeart/2005/8/layout/hList1"/>
    <dgm:cxn modelId="{C2230F16-EDEA-486F-A95B-6691F7F8E02B}" srcId="{D9F40872-70D4-47B9-9653-2F4990F3EB69}" destId="{22242581-0FFF-4108-AA43-8F56CBE16940}" srcOrd="3" destOrd="0" parTransId="{62A1AC87-BAD9-4D9B-B174-824477B95FF4}" sibTransId="{1125C38B-60D5-4471-84EC-AE3D953CF93B}"/>
    <dgm:cxn modelId="{A264FD3A-5D2F-E64D-88FE-D47AD316AA80}" type="presOf" srcId="{D9F40872-70D4-47B9-9653-2F4990F3EB69}" destId="{200B8CF9-3CE5-F341-AA54-153D5E7EBEDC}" srcOrd="0" destOrd="0" presId="urn:microsoft.com/office/officeart/2005/8/layout/hList1"/>
    <dgm:cxn modelId="{DCEDEB41-2A5D-476E-94A7-3B010040D57B}" srcId="{D9F40872-70D4-47B9-9653-2F4990F3EB69}" destId="{5001BF53-8AE2-42C2-B4FD-CC837C13B657}" srcOrd="4" destOrd="0" parTransId="{B1D2E2A7-3A9F-4B89-9466-6FFC2FE3600B}" sibTransId="{67B18301-5C38-43EB-A2F1-A89D8EADA90B}"/>
    <dgm:cxn modelId="{EDFBE74D-B952-A543-9D5F-7657D48095ED}" type="presOf" srcId="{92A289AE-653D-4E48-AA20-EFE99115529F}" destId="{66440210-94D1-5449-807B-1B864A7732D8}" srcOrd="0" destOrd="0" presId="urn:microsoft.com/office/officeart/2005/8/layout/hList1"/>
    <dgm:cxn modelId="{D1C02953-0A02-F54D-8A0D-000C768EE97C}" type="presOf" srcId="{B5AD8A33-8577-4EFC-B115-B6E83B32FE76}" destId="{D22BB6C1-BAA2-6D45-8A51-FAE56A2E7810}" srcOrd="0" destOrd="0" presId="urn:microsoft.com/office/officeart/2005/8/layout/hList1"/>
    <dgm:cxn modelId="{4BA4CE58-E958-4F7B-A9F6-A48BB8D94D92}" srcId="{92A289AE-653D-4E48-AA20-EFE99115529F}" destId="{7C4CC34E-B956-45AD-BAA8-625756833C87}" srcOrd="0" destOrd="0" parTransId="{8CC04C6D-CC0D-4500-88EB-C3433E82F097}" sibTransId="{8B90D1EF-D6F2-412A-A142-50CA1CDC2B2B}"/>
    <dgm:cxn modelId="{6C45BC5E-8837-42C3-BECD-7C1615DA619C}" srcId="{D9F40872-70D4-47B9-9653-2F4990F3EB69}" destId="{B5AD8A33-8577-4EFC-B115-B6E83B32FE76}" srcOrd="0" destOrd="0" parTransId="{8A060ACA-11E6-4CF9-B55D-02C5B7701268}" sibTransId="{A66FFFB1-F159-4D5F-8DD3-A7E3E50BB2A3}"/>
    <dgm:cxn modelId="{5BF66861-3513-4A9A-AB4F-D32799A0718B}" srcId="{D9F40872-70D4-47B9-9653-2F4990F3EB69}" destId="{07C555E0-579E-415F-BE5B-93A83AADCD53}" srcOrd="1" destOrd="0" parTransId="{EA4F0C95-B1D4-4CBB-ADC4-DF9C7D139312}" sibTransId="{6A1E6BFD-C63B-4FD3-8AFC-FFA3C7E254B8}"/>
    <dgm:cxn modelId="{BBA1E662-C09E-AF49-9A26-6F3A321365BA}" type="presOf" srcId="{7C4CC34E-B956-45AD-BAA8-625756833C87}" destId="{CF5AC1EB-4B15-824E-BAF2-58E5573C5445}" srcOrd="0" destOrd="0" presId="urn:microsoft.com/office/officeart/2005/8/layout/hList1"/>
    <dgm:cxn modelId="{9559956D-7F1B-4E4D-966D-29CB95BE799C}" type="presOf" srcId="{22242581-0FFF-4108-AA43-8F56CBE16940}" destId="{D22BB6C1-BAA2-6D45-8A51-FAE56A2E7810}" srcOrd="0" destOrd="3" presId="urn:microsoft.com/office/officeart/2005/8/layout/hList1"/>
    <dgm:cxn modelId="{7CCB3F72-EC25-4E16-8910-0091F83A6B24}" srcId="{7C4CC34E-B956-45AD-BAA8-625756833C87}" destId="{216A7D3F-60B6-4CDD-A156-C1F4D9BDB6DD}" srcOrd="0" destOrd="0" parTransId="{6FDA6775-5223-41A8-9C80-FF9E02D032F1}" sibTransId="{BA05F126-2858-4117-BA24-C3A87BFEB4F3}"/>
    <dgm:cxn modelId="{024B6582-EF15-6B45-B419-FFA1D7DCC3C0}" type="presOf" srcId="{11AA24CE-1889-435B-B23E-97850BDA6A48}" destId="{D22BB6C1-BAA2-6D45-8A51-FAE56A2E7810}" srcOrd="0" destOrd="5" presId="urn:microsoft.com/office/officeart/2005/8/layout/hList1"/>
    <dgm:cxn modelId="{A41F5C96-2E8D-4DD4-9273-15E3D76F39F5}" srcId="{D9F40872-70D4-47B9-9653-2F4990F3EB69}" destId="{11AA24CE-1889-435B-B23E-97850BDA6A48}" srcOrd="5" destOrd="0" parTransId="{A031856A-7D2A-4FCD-A233-20E3C5EC7E04}" sibTransId="{A56E5218-BEFE-436F-867E-8ADDD53640BD}"/>
    <dgm:cxn modelId="{F992E2A6-B4B7-4886-A24E-ADFA3CAF726E}" srcId="{D9F40872-70D4-47B9-9653-2F4990F3EB69}" destId="{45CA0A14-C2F7-44B0-B37C-DCAF844741F5}" srcOrd="2" destOrd="0" parTransId="{5F5B648C-7BA2-4505-9EC4-A90B03573E35}" sibTransId="{1E0CEB46-84D9-40B7-8A12-0FCC5A050494}"/>
    <dgm:cxn modelId="{467D7CAE-93F8-415E-A884-322F547E433C}" srcId="{7C4CC34E-B956-45AD-BAA8-625756833C87}" destId="{BCCD0EB7-8602-4B59-B6DC-8D3D4BDFEF43}" srcOrd="1" destOrd="0" parTransId="{0357F5FA-1B7C-48F3-A481-F79EE01D56CA}" sibTransId="{52A9602B-C444-488E-9C14-BE54629B5829}"/>
    <dgm:cxn modelId="{EA5DE6AE-FC54-2F41-A91E-04DCA26231D8}" type="presOf" srcId="{5001BF53-8AE2-42C2-B4FD-CC837C13B657}" destId="{D22BB6C1-BAA2-6D45-8A51-FAE56A2E7810}" srcOrd="0" destOrd="4" presId="urn:microsoft.com/office/officeart/2005/8/layout/hList1"/>
    <dgm:cxn modelId="{B34B53B6-56E3-CA4E-92DA-FDCA5B951E78}" type="presOf" srcId="{07C555E0-579E-415F-BE5B-93A83AADCD53}" destId="{D22BB6C1-BAA2-6D45-8A51-FAE56A2E7810}" srcOrd="0" destOrd="1" presId="urn:microsoft.com/office/officeart/2005/8/layout/hList1"/>
    <dgm:cxn modelId="{2CBB76C9-2EB8-8741-9F17-470EDAFFDA5B}" type="presOf" srcId="{BCCD0EB7-8602-4B59-B6DC-8D3D4BDFEF43}" destId="{672051A4-85C9-3441-A474-61655FAF7427}" srcOrd="0" destOrd="1" presId="urn:microsoft.com/office/officeart/2005/8/layout/hList1"/>
    <dgm:cxn modelId="{D1A392D5-7044-4A27-A428-805C023D829D}" srcId="{92A289AE-653D-4E48-AA20-EFE99115529F}" destId="{D9F40872-70D4-47B9-9653-2F4990F3EB69}" srcOrd="1" destOrd="0" parTransId="{F89E2A5A-0D7F-4F17-B69A-8FCCE30C92EA}" sibTransId="{6C3FF862-64F4-49C8-A7E4-B8F23CEFEA43}"/>
    <dgm:cxn modelId="{DD0B0BFA-06CC-5D4D-8098-94EB9D954AAA}" type="presOf" srcId="{216A7D3F-60B6-4CDD-A156-C1F4D9BDB6DD}" destId="{672051A4-85C9-3441-A474-61655FAF7427}" srcOrd="0" destOrd="0" presId="urn:microsoft.com/office/officeart/2005/8/layout/hList1"/>
    <dgm:cxn modelId="{527DEE3A-4F3A-4B4E-A5A8-8C92763A3E59}" type="presParOf" srcId="{66440210-94D1-5449-807B-1B864A7732D8}" destId="{D6E218C4-0A91-1E4E-BCDE-2C3D33215958}" srcOrd="0" destOrd="0" presId="urn:microsoft.com/office/officeart/2005/8/layout/hList1"/>
    <dgm:cxn modelId="{AC5BB720-AAF4-7549-86F1-BBEDE16F1822}" type="presParOf" srcId="{D6E218C4-0A91-1E4E-BCDE-2C3D33215958}" destId="{CF5AC1EB-4B15-824E-BAF2-58E5573C5445}" srcOrd="0" destOrd="0" presId="urn:microsoft.com/office/officeart/2005/8/layout/hList1"/>
    <dgm:cxn modelId="{9D079CA7-F512-104D-96B7-000AD4313871}" type="presParOf" srcId="{D6E218C4-0A91-1E4E-BCDE-2C3D33215958}" destId="{672051A4-85C9-3441-A474-61655FAF7427}" srcOrd="1" destOrd="0" presId="urn:microsoft.com/office/officeart/2005/8/layout/hList1"/>
    <dgm:cxn modelId="{1AA02BE7-2F7A-8F43-AF20-1A24BEAA3313}" type="presParOf" srcId="{66440210-94D1-5449-807B-1B864A7732D8}" destId="{B748B4E2-4279-BE44-AF15-2BB63DB5311E}" srcOrd="1" destOrd="0" presId="urn:microsoft.com/office/officeart/2005/8/layout/hList1"/>
    <dgm:cxn modelId="{903FD60D-E4FD-1F41-9224-7D33F414D13F}" type="presParOf" srcId="{66440210-94D1-5449-807B-1B864A7732D8}" destId="{9C86E8C7-1627-E54B-B8C5-EDC1D10B003C}" srcOrd="2" destOrd="0" presId="urn:microsoft.com/office/officeart/2005/8/layout/hList1"/>
    <dgm:cxn modelId="{CB6977FA-89FC-3040-93A0-9CE6DBBC2E56}" type="presParOf" srcId="{9C86E8C7-1627-E54B-B8C5-EDC1D10B003C}" destId="{200B8CF9-3CE5-F341-AA54-153D5E7EBEDC}" srcOrd="0" destOrd="0" presId="urn:microsoft.com/office/officeart/2005/8/layout/hList1"/>
    <dgm:cxn modelId="{18FF7379-6C98-3C4C-9800-240C47E182D0}" type="presParOf" srcId="{9C86E8C7-1627-E54B-B8C5-EDC1D10B003C}" destId="{D22BB6C1-BAA2-6D45-8A51-FAE56A2E781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2D3934-8C39-4B15-ADEE-387E4570D63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7EA7967-F736-414B-A50C-50431E7E61D0}">
      <dgm:prSet/>
      <dgm:spPr/>
      <dgm:t>
        <a:bodyPr/>
        <a:lstStyle/>
        <a:p>
          <a:r>
            <a:rPr lang="en-US"/>
            <a:t>What do we need to stop doing so that we can join Jesus on His mission?</a:t>
          </a:r>
        </a:p>
      </dgm:t>
    </dgm:pt>
    <dgm:pt modelId="{D60EB275-0FAC-47C0-96AD-EDADA6156876}" type="parTrans" cxnId="{C4DB6CBA-C530-4355-B9EF-825EAEBBD2CD}">
      <dgm:prSet/>
      <dgm:spPr/>
      <dgm:t>
        <a:bodyPr/>
        <a:lstStyle/>
        <a:p>
          <a:endParaRPr lang="en-US"/>
        </a:p>
      </dgm:t>
    </dgm:pt>
    <dgm:pt modelId="{7A3132C2-30F5-4207-B2A1-0563BFEC8BA8}" type="sibTrans" cxnId="{C4DB6CBA-C530-4355-B9EF-825EAEBBD2CD}">
      <dgm:prSet/>
      <dgm:spPr/>
      <dgm:t>
        <a:bodyPr/>
        <a:lstStyle/>
        <a:p>
          <a:endParaRPr lang="en-US"/>
        </a:p>
      </dgm:t>
    </dgm:pt>
    <dgm:pt modelId="{F3BA09C8-1BB3-44D8-BFB4-E2ACB9FF1AAD}">
      <dgm:prSet/>
      <dgm:spPr/>
      <dgm:t>
        <a:bodyPr/>
        <a:lstStyle/>
        <a:p>
          <a:r>
            <a:rPr lang="en-US"/>
            <a:t>What is good? Better? Best? (Not perfection)</a:t>
          </a:r>
        </a:p>
      </dgm:t>
    </dgm:pt>
    <dgm:pt modelId="{4B726ADB-DCEF-47B9-AB09-DBAD46711F19}" type="parTrans" cxnId="{B25FC468-051D-48BA-8387-EACEE6F46E8E}">
      <dgm:prSet/>
      <dgm:spPr/>
      <dgm:t>
        <a:bodyPr/>
        <a:lstStyle/>
        <a:p>
          <a:endParaRPr lang="en-US"/>
        </a:p>
      </dgm:t>
    </dgm:pt>
    <dgm:pt modelId="{00419698-B80C-48C2-BA85-4FA7DF3E0C0C}" type="sibTrans" cxnId="{B25FC468-051D-48BA-8387-EACEE6F46E8E}">
      <dgm:prSet/>
      <dgm:spPr/>
      <dgm:t>
        <a:bodyPr/>
        <a:lstStyle/>
        <a:p>
          <a:endParaRPr lang="en-US"/>
        </a:p>
      </dgm:t>
    </dgm:pt>
    <dgm:pt modelId="{EFEF03A3-1589-4A27-B5AE-F8F95B504939}">
      <dgm:prSet/>
      <dgm:spPr/>
      <dgm:t>
        <a:bodyPr/>
        <a:lstStyle/>
        <a:p>
          <a:r>
            <a:rPr lang="en-US"/>
            <a:t>What is the priority today?</a:t>
          </a:r>
        </a:p>
      </dgm:t>
    </dgm:pt>
    <dgm:pt modelId="{DF1536BC-D75D-418F-A1F9-1B39F7AE9660}" type="parTrans" cxnId="{106F6A92-D50A-4F23-AD43-F50B3361EA5D}">
      <dgm:prSet/>
      <dgm:spPr/>
      <dgm:t>
        <a:bodyPr/>
        <a:lstStyle/>
        <a:p>
          <a:endParaRPr lang="en-US"/>
        </a:p>
      </dgm:t>
    </dgm:pt>
    <dgm:pt modelId="{1B484C78-7E62-4206-A7D4-60181DA33658}" type="sibTrans" cxnId="{106F6A92-D50A-4F23-AD43-F50B3361EA5D}">
      <dgm:prSet/>
      <dgm:spPr/>
      <dgm:t>
        <a:bodyPr/>
        <a:lstStyle/>
        <a:p>
          <a:endParaRPr lang="en-US"/>
        </a:p>
      </dgm:t>
    </dgm:pt>
    <dgm:pt modelId="{41AEE5AF-A928-42EE-9B04-A2807E957687}">
      <dgm:prSet/>
      <dgm:spPr/>
      <dgm:t>
        <a:bodyPr/>
        <a:lstStyle/>
        <a:p>
          <a:r>
            <a:rPr lang="en-US"/>
            <a:t>What is the “One Thing” we are asking people to consider?</a:t>
          </a:r>
        </a:p>
      </dgm:t>
    </dgm:pt>
    <dgm:pt modelId="{289C672A-8F4D-408E-88E2-A1702334D4B9}" type="parTrans" cxnId="{6AB8767D-0B8D-4F4A-81E7-4D990A2FE6D5}">
      <dgm:prSet/>
      <dgm:spPr/>
      <dgm:t>
        <a:bodyPr/>
        <a:lstStyle/>
        <a:p>
          <a:endParaRPr lang="en-US"/>
        </a:p>
      </dgm:t>
    </dgm:pt>
    <dgm:pt modelId="{D1CA1671-5308-485B-8D30-B7713BE9B90A}" type="sibTrans" cxnId="{6AB8767D-0B8D-4F4A-81E7-4D990A2FE6D5}">
      <dgm:prSet/>
      <dgm:spPr/>
      <dgm:t>
        <a:bodyPr/>
        <a:lstStyle/>
        <a:p>
          <a:endParaRPr lang="en-US"/>
        </a:p>
      </dgm:t>
    </dgm:pt>
    <dgm:pt modelId="{8A8322F1-EE9E-426E-9ECA-18E20E98673B}">
      <dgm:prSet/>
      <dgm:spPr/>
      <dgm:t>
        <a:bodyPr/>
        <a:lstStyle/>
        <a:p>
          <a:r>
            <a:rPr lang="en-US"/>
            <a:t>It’s about leading people to take their next steps.</a:t>
          </a:r>
        </a:p>
      </dgm:t>
    </dgm:pt>
    <dgm:pt modelId="{121FDE8F-2E96-4562-9F95-F3327319B1B3}" type="parTrans" cxnId="{74216C2A-D05E-4078-9DE5-D439B04329CC}">
      <dgm:prSet/>
      <dgm:spPr/>
      <dgm:t>
        <a:bodyPr/>
        <a:lstStyle/>
        <a:p>
          <a:endParaRPr lang="en-US"/>
        </a:p>
      </dgm:t>
    </dgm:pt>
    <dgm:pt modelId="{ED9A5061-DBB8-450E-9F4E-8E98930555E3}" type="sibTrans" cxnId="{74216C2A-D05E-4078-9DE5-D439B04329CC}">
      <dgm:prSet/>
      <dgm:spPr/>
      <dgm:t>
        <a:bodyPr/>
        <a:lstStyle/>
        <a:p>
          <a:endParaRPr lang="en-US"/>
        </a:p>
      </dgm:t>
    </dgm:pt>
    <dgm:pt modelId="{6B832B7C-4D72-2446-812C-131D87613C16}" type="pres">
      <dgm:prSet presAssocID="{F92D3934-8C39-4B15-ADEE-387E4570D63A}" presName="linear" presStyleCnt="0">
        <dgm:presLayoutVars>
          <dgm:animLvl val="lvl"/>
          <dgm:resizeHandles val="exact"/>
        </dgm:presLayoutVars>
      </dgm:prSet>
      <dgm:spPr/>
    </dgm:pt>
    <dgm:pt modelId="{547BE6D7-D8A2-BD41-A84B-47E2F398C846}" type="pres">
      <dgm:prSet presAssocID="{27EA7967-F736-414B-A50C-50431E7E61D0}" presName="parentText" presStyleLbl="node1" presStyleIdx="0" presStyleCnt="5">
        <dgm:presLayoutVars>
          <dgm:chMax val="0"/>
          <dgm:bulletEnabled val="1"/>
        </dgm:presLayoutVars>
      </dgm:prSet>
      <dgm:spPr/>
    </dgm:pt>
    <dgm:pt modelId="{80104C2A-E614-5143-8001-A3A63472A695}" type="pres">
      <dgm:prSet presAssocID="{7A3132C2-30F5-4207-B2A1-0563BFEC8BA8}" presName="spacer" presStyleCnt="0"/>
      <dgm:spPr/>
    </dgm:pt>
    <dgm:pt modelId="{A7AE4F70-2DF7-6D44-817E-F04F0B2E0764}" type="pres">
      <dgm:prSet presAssocID="{F3BA09C8-1BB3-44D8-BFB4-E2ACB9FF1AAD}" presName="parentText" presStyleLbl="node1" presStyleIdx="1" presStyleCnt="5">
        <dgm:presLayoutVars>
          <dgm:chMax val="0"/>
          <dgm:bulletEnabled val="1"/>
        </dgm:presLayoutVars>
      </dgm:prSet>
      <dgm:spPr/>
    </dgm:pt>
    <dgm:pt modelId="{E57AADA8-E454-B543-A5EE-CD2205B08428}" type="pres">
      <dgm:prSet presAssocID="{00419698-B80C-48C2-BA85-4FA7DF3E0C0C}" presName="spacer" presStyleCnt="0"/>
      <dgm:spPr/>
    </dgm:pt>
    <dgm:pt modelId="{B065182F-17B6-9540-A6E3-C4704E1E0D06}" type="pres">
      <dgm:prSet presAssocID="{EFEF03A3-1589-4A27-B5AE-F8F95B504939}" presName="parentText" presStyleLbl="node1" presStyleIdx="2" presStyleCnt="5">
        <dgm:presLayoutVars>
          <dgm:chMax val="0"/>
          <dgm:bulletEnabled val="1"/>
        </dgm:presLayoutVars>
      </dgm:prSet>
      <dgm:spPr/>
    </dgm:pt>
    <dgm:pt modelId="{556FC609-87B8-F843-841E-FF0AF546D841}" type="pres">
      <dgm:prSet presAssocID="{1B484C78-7E62-4206-A7D4-60181DA33658}" presName="spacer" presStyleCnt="0"/>
      <dgm:spPr/>
    </dgm:pt>
    <dgm:pt modelId="{E4D54750-F2B4-F845-BA16-2BEA9B58D338}" type="pres">
      <dgm:prSet presAssocID="{41AEE5AF-A928-42EE-9B04-A2807E957687}" presName="parentText" presStyleLbl="node1" presStyleIdx="3" presStyleCnt="5">
        <dgm:presLayoutVars>
          <dgm:chMax val="0"/>
          <dgm:bulletEnabled val="1"/>
        </dgm:presLayoutVars>
      </dgm:prSet>
      <dgm:spPr/>
    </dgm:pt>
    <dgm:pt modelId="{5FDDF90C-CC1B-F845-A88B-792BC856EA16}" type="pres">
      <dgm:prSet presAssocID="{D1CA1671-5308-485B-8D30-B7713BE9B90A}" presName="spacer" presStyleCnt="0"/>
      <dgm:spPr/>
    </dgm:pt>
    <dgm:pt modelId="{91C87070-C7AA-8147-9A5C-E35561058FFA}" type="pres">
      <dgm:prSet presAssocID="{8A8322F1-EE9E-426E-9ECA-18E20E98673B}" presName="parentText" presStyleLbl="node1" presStyleIdx="4" presStyleCnt="5">
        <dgm:presLayoutVars>
          <dgm:chMax val="0"/>
          <dgm:bulletEnabled val="1"/>
        </dgm:presLayoutVars>
      </dgm:prSet>
      <dgm:spPr/>
    </dgm:pt>
  </dgm:ptLst>
  <dgm:cxnLst>
    <dgm:cxn modelId="{8CB22C04-89AF-4A4E-8A06-90AEC5E2BDCC}" type="presOf" srcId="{27EA7967-F736-414B-A50C-50431E7E61D0}" destId="{547BE6D7-D8A2-BD41-A84B-47E2F398C846}" srcOrd="0" destOrd="0" presId="urn:microsoft.com/office/officeart/2005/8/layout/vList2"/>
    <dgm:cxn modelId="{D6290609-A4B3-0449-8E9C-AB98BB16EFCA}" type="presOf" srcId="{8A8322F1-EE9E-426E-9ECA-18E20E98673B}" destId="{91C87070-C7AA-8147-9A5C-E35561058FFA}" srcOrd="0" destOrd="0" presId="urn:microsoft.com/office/officeart/2005/8/layout/vList2"/>
    <dgm:cxn modelId="{74216C2A-D05E-4078-9DE5-D439B04329CC}" srcId="{F92D3934-8C39-4B15-ADEE-387E4570D63A}" destId="{8A8322F1-EE9E-426E-9ECA-18E20E98673B}" srcOrd="4" destOrd="0" parTransId="{121FDE8F-2E96-4562-9F95-F3327319B1B3}" sibTransId="{ED9A5061-DBB8-450E-9F4E-8E98930555E3}"/>
    <dgm:cxn modelId="{B25FC468-051D-48BA-8387-EACEE6F46E8E}" srcId="{F92D3934-8C39-4B15-ADEE-387E4570D63A}" destId="{F3BA09C8-1BB3-44D8-BFB4-E2ACB9FF1AAD}" srcOrd="1" destOrd="0" parTransId="{4B726ADB-DCEF-47B9-AB09-DBAD46711F19}" sibTransId="{00419698-B80C-48C2-BA85-4FA7DF3E0C0C}"/>
    <dgm:cxn modelId="{6AB8767D-0B8D-4F4A-81E7-4D990A2FE6D5}" srcId="{F92D3934-8C39-4B15-ADEE-387E4570D63A}" destId="{41AEE5AF-A928-42EE-9B04-A2807E957687}" srcOrd="3" destOrd="0" parTransId="{289C672A-8F4D-408E-88E2-A1702334D4B9}" sibTransId="{D1CA1671-5308-485B-8D30-B7713BE9B90A}"/>
    <dgm:cxn modelId="{CB9C8387-9DEB-A64A-BB90-3DAFE27642CE}" type="presOf" srcId="{F3BA09C8-1BB3-44D8-BFB4-E2ACB9FF1AAD}" destId="{A7AE4F70-2DF7-6D44-817E-F04F0B2E0764}" srcOrd="0" destOrd="0" presId="urn:microsoft.com/office/officeart/2005/8/layout/vList2"/>
    <dgm:cxn modelId="{106F6A92-D50A-4F23-AD43-F50B3361EA5D}" srcId="{F92D3934-8C39-4B15-ADEE-387E4570D63A}" destId="{EFEF03A3-1589-4A27-B5AE-F8F95B504939}" srcOrd="2" destOrd="0" parTransId="{DF1536BC-D75D-418F-A1F9-1B39F7AE9660}" sibTransId="{1B484C78-7E62-4206-A7D4-60181DA33658}"/>
    <dgm:cxn modelId="{C4DB6CBA-C530-4355-B9EF-825EAEBBD2CD}" srcId="{F92D3934-8C39-4B15-ADEE-387E4570D63A}" destId="{27EA7967-F736-414B-A50C-50431E7E61D0}" srcOrd="0" destOrd="0" parTransId="{D60EB275-0FAC-47C0-96AD-EDADA6156876}" sibTransId="{7A3132C2-30F5-4207-B2A1-0563BFEC8BA8}"/>
    <dgm:cxn modelId="{B7C062CF-9D42-AC4E-A164-0DF4308333CD}" type="presOf" srcId="{41AEE5AF-A928-42EE-9B04-A2807E957687}" destId="{E4D54750-F2B4-F845-BA16-2BEA9B58D338}" srcOrd="0" destOrd="0" presId="urn:microsoft.com/office/officeart/2005/8/layout/vList2"/>
    <dgm:cxn modelId="{8A50F8F3-1BB6-EA40-9905-325A3F459DED}" type="presOf" srcId="{EFEF03A3-1589-4A27-B5AE-F8F95B504939}" destId="{B065182F-17B6-9540-A6E3-C4704E1E0D06}" srcOrd="0" destOrd="0" presId="urn:microsoft.com/office/officeart/2005/8/layout/vList2"/>
    <dgm:cxn modelId="{0FE1AAF8-4322-6F48-8A17-6AB26D484319}" type="presOf" srcId="{F92D3934-8C39-4B15-ADEE-387E4570D63A}" destId="{6B832B7C-4D72-2446-812C-131D87613C16}" srcOrd="0" destOrd="0" presId="urn:microsoft.com/office/officeart/2005/8/layout/vList2"/>
    <dgm:cxn modelId="{3358A128-1647-0546-97BD-A6B2168BF29D}" type="presParOf" srcId="{6B832B7C-4D72-2446-812C-131D87613C16}" destId="{547BE6D7-D8A2-BD41-A84B-47E2F398C846}" srcOrd="0" destOrd="0" presId="urn:microsoft.com/office/officeart/2005/8/layout/vList2"/>
    <dgm:cxn modelId="{0F309795-FEFC-0748-9B13-261BB65C4E6E}" type="presParOf" srcId="{6B832B7C-4D72-2446-812C-131D87613C16}" destId="{80104C2A-E614-5143-8001-A3A63472A695}" srcOrd="1" destOrd="0" presId="urn:microsoft.com/office/officeart/2005/8/layout/vList2"/>
    <dgm:cxn modelId="{75B0E195-C743-BC44-8C20-7B5FF1213115}" type="presParOf" srcId="{6B832B7C-4D72-2446-812C-131D87613C16}" destId="{A7AE4F70-2DF7-6D44-817E-F04F0B2E0764}" srcOrd="2" destOrd="0" presId="urn:microsoft.com/office/officeart/2005/8/layout/vList2"/>
    <dgm:cxn modelId="{6753E923-1CD1-FF40-98CA-EE03C373FCBA}" type="presParOf" srcId="{6B832B7C-4D72-2446-812C-131D87613C16}" destId="{E57AADA8-E454-B543-A5EE-CD2205B08428}" srcOrd="3" destOrd="0" presId="urn:microsoft.com/office/officeart/2005/8/layout/vList2"/>
    <dgm:cxn modelId="{8EB4C42C-CA6A-F540-BA93-56D9BE8927B7}" type="presParOf" srcId="{6B832B7C-4D72-2446-812C-131D87613C16}" destId="{B065182F-17B6-9540-A6E3-C4704E1E0D06}" srcOrd="4" destOrd="0" presId="urn:microsoft.com/office/officeart/2005/8/layout/vList2"/>
    <dgm:cxn modelId="{17324F38-4C97-6744-BBDB-043E143C9A9B}" type="presParOf" srcId="{6B832B7C-4D72-2446-812C-131D87613C16}" destId="{556FC609-87B8-F843-841E-FF0AF546D841}" srcOrd="5" destOrd="0" presId="urn:microsoft.com/office/officeart/2005/8/layout/vList2"/>
    <dgm:cxn modelId="{352A149F-6449-CE4B-A84F-62D98A5533A1}" type="presParOf" srcId="{6B832B7C-4D72-2446-812C-131D87613C16}" destId="{E4D54750-F2B4-F845-BA16-2BEA9B58D338}" srcOrd="6" destOrd="0" presId="urn:microsoft.com/office/officeart/2005/8/layout/vList2"/>
    <dgm:cxn modelId="{73D8D7E4-93F4-CD4B-80D7-0DE8C308AC90}" type="presParOf" srcId="{6B832B7C-4D72-2446-812C-131D87613C16}" destId="{5FDDF90C-CC1B-F845-A88B-792BC856EA16}" srcOrd="7" destOrd="0" presId="urn:microsoft.com/office/officeart/2005/8/layout/vList2"/>
    <dgm:cxn modelId="{3E777787-8E77-374A-88F0-9C41C6C69444}" type="presParOf" srcId="{6B832B7C-4D72-2446-812C-131D87613C16}" destId="{91C87070-C7AA-8147-9A5C-E35561058FF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F592EF-EFC8-41BD-BAA1-8538259CD7ED}"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A5A8D804-C713-471E-B24C-3A376AE16037}">
      <dgm:prSet/>
      <dgm:spPr/>
      <dgm:t>
        <a:bodyPr/>
        <a:lstStyle/>
        <a:p>
          <a:r>
            <a:rPr lang="en-US"/>
            <a:t>Healthy you. Healthy us.</a:t>
          </a:r>
        </a:p>
      </dgm:t>
    </dgm:pt>
    <dgm:pt modelId="{E4BCCAC8-1F1B-497B-A9DB-D6020E57B9E1}" type="parTrans" cxnId="{312BE633-EE63-4C85-BA30-9C3C8AD03209}">
      <dgm:prSet/>
      <dgm:spPr/>
      <dgm:t>
        <a:bodyPr/>
        <a:lstStyle/>
        <a:p>
          <a:endParaRPr lang="en-US"/>
        </a:p>
      </dgm:t>
    </dgm:pt>
    <dgm:pt modelId="{73C1355E-2D7A-40DF-9AD2-D0E60F18991F}" type="sibTrans" cxnId="{312BE633-EE63-4C85-BA30-9C3C8AD03209}">
      <dgm:prSet/>
      <dgm:spPr/>
      <dgm:t>
        <a:bodyPr/>
        <a:lstStyle/>
        <a:p>
          <a:endParaRPr lang="en-US"/>
        </a:p>
      </dgm:t>
    </dgm:pt>
    <dgm:pt modelId="{37046F15-3262-4DCC-B32E-4133875EEB48}">
      <dgm:prSet/>
      <dgm:spPr/>
      <dgm:t>
        <a:bodyPr/>
        <a:lstStyle/>
        <a:p>
          <a:r>
            <a:rPr lang="en-US"/>
            <a:t>Flexible work schedules</a:t>
          </a:r>
        </a:p>
      </dgm:t>
    </dgm:pt>
    <dgm:pt modelId="{8F68DB84-39FE-4B0B-9974-F90EE653924B}" type="parTrans" cxnId="{A6719283-E2AF-4D76-A813-5F3FAF054A24}">
      <dgm:prSet/>
      <dgm:spPr/>
      <dgm:t>
        <a:bodyPr/>
        <a:lstStyle/>
        <a:p>
          <a:endParaRPr lang="en-US"/>
        </a:p>
      </dgm:t>
    </dgm:pt>
    <dgm:pt modelId="{61DB9CEB-2BAA-4300-B25D-113E34606A47}" type="sibTrans" cxnId="{A6719283-E2AF-4D76-A813-5F3FAF054A24}">
      <dgm:prSet/>
      <dgm:spPr/>
      <dgm:t>
        <a:bodyPr/>
        <a:lstStyle/>
        <a:p>
          <a:endParaRPr lang="en-US"/>
        </a:p>
      </dgm:t>
    </dgm:pt>
    <dgm:pt modelId="{D13B0EC7-40CA-4EE8-B1FF-10DF26E336BC}">
      <dgm:prSet/>
      <dgm:spPr/>
      <dgm:t>
        <a:bodyPr/>
        <a:lstStyle/>
        <a:p>
          <a:r>
            <a:rPr lang="en-US" dirty="0"/>
            <a:t>Flexible PTO</a:t>
          </a:r>
        </a:p>
      </dgm:t>
    </dgm:pt>
    <dgm:pt modelId="{220C11CC-42BB-49BF-A373-FE01EA95E608}" type="parTrans" cxnId="{8FA08CEF-66AD-4E94-BE2B-CFF3391B317F}">
      <dgm:prSet/>
      <dgm:spPr/>
      <dgm:t>
        <a:bodyPr/>
        <a:lstStyle/>
        <a:p>
          <a:endParaRPr lang="en-US"/>
        </a:p>
      </dgm:t>
    </dgm:pt>
    <dgm:pt modelId="{27A0C1ED-C904-45D5-ACED-77F37410757A}" type="sibTrans" cxnId="{8FA08CEF-66AD-4E94-BE2B-CFF3391B317F}">
      <dgm:prSet/>
      <dgm:spPr/>
      <dgm:t>
        <a:bodyPr/>
        <a:lstStyle/>
        <a:p>
          <a:endParaRPr lang="en-US"/>
        </a:p>
      </dgm:t>
    </dgm:pt>
    <dgm:pt modelId="{3579CF0E-65B2-4B63-B9A9-FE326F0B42EA}">
      <dgm:prSet/>
      <dgm:spPr/>
      <dgm:t>
        <a:bodyPr/>
        <a:lstStyle/>
        <a:p>
          <a:r>
            <a:rPr lang="en-US"/>
            <a:t>Pace</a:t>
          </a:r>
        </a:p>
      </dgm:t>
    </dgm:pt>
    <dgm:pt modelId="{70EBD842-0F59-4772-8CB2-483C34C7190D}" type="parTrans" cxnId="{E1050BAC-D748-4872-A519-ED59C2CD7A6C}">
      <dgm:prSet/>
      <dgm:spPr/>
      <dgm:t>
        <a:bodyPr/>
        <a:lstStyle/>
        <a:p>
          <a:endParaRPr lang="en-US"/>
        </a:p>
      </dgm:t>
    </dgm:pt>
    <dgm:pt modelId="{47182781-1C52-4811-B793-EABF76C33FDB}" type="sibTrans" cxnId="{E1050BAC-D748-4872-A519-ED59C2CD7A6C}">
      <dgm:prSet/>
      <dgm:spPr/>
      <dgm:t>
        <a:bodyPr/>
        <a:lstStyle/>
        <a:p>
          <a:endParaRPr lang="en-US"/>
        </a:p>
      </dgm:t>
    </dgm:pt>
    <dgm:pt modelId="{9DD88DA7-A3DA-40E3-8839-64FC524A9CFA}">
      <dgm:prSet/>
      <dgm:spPr/>
      <dgm:t>
        <a:bodyPr/>
        <a:lstStyle/>
        <a:p>
          <a:r>
            <a:rPr lang="en-US"/>
            <a:t>Team Bonding</a:t>
          </a:r>
        </a:p>
      </dgm:t>
    </dgm:pt>
    <dgm:pt modelId="{4D5D5D51-127C-4502-BA2C-FD09F052D923}" type="parTrans" cxnId="{2228AE71-B96F-49D5-B22A-F8E2385BACE4}">
      <dgm:prSet/>
      <dgm:spPr/>
      <dgm:t>
        <a:bodyPr/>
        <a:lstStyle/>
        <a:p>
          <a:endParaRPr lang="en-US"/>
        </a:p>
      </dgm:t>
    </dgm:pt>
    <dgm:pt modelId="{C4D0AAF3-1822-4DC0-BDED-EB83E8385BDA}" type="sibTrans" cxnId="{2228AE71-B96F-49D5-B22A-F8E2385BACE4}">
      <dgm:prSet/>
      <dgm:spPr/>
      <dgm:t>
        <a:bodyPr/>
        <a:lstStyle/>
        <a:p>
          <a:endParaRPr lang="en-US"/>
        </a:p>
      </dgm:t>
    </dgm:pt>
    <dgm:pt modelId="{4F310A23-11E6-49C7-942A-4889B1EDE72C}">
      <dgm:prSet/>
      <dgm:spPr/>
      <dgm:t>
        <a:bodyPr/>
        <a:lstStyle/>
        <a:p>
          <a:r>
            <a:rPr lang="en-US"/>
            <a:t>Team Retreats</a:t>
          </a:r>
        </a:p>
      </dgm:t>
    </dgm:pt>
    <dgm:pt modelId="{E1C51E69-056E-47BA-B577-460AE7E660EE}" type="parTrans" cxnId="{988C4F91-A6C6-414B-8C0A-DEF367E87E00}">
      <dgm:prSet/>
      <dgm:spPr/>
      <dgm:t>
        <a:bodyPr/>
        <a:lstStyle/>
        <a:p>
          <a:endParaRPr lang="en-US"/>
        </a:p>
      </dgm:t>
    </dgm:pt>
    <dgm:pt modelId="{81619FB1-E33F-4E2D-A917-79908D492890}" type="sibTrans" cxnId="{988C4F91-A6C6-414B-8C0A-DEF367E87E00}">
      <dgm:prSet/>
      <dgm:spPr/>
      <dgm:t>
        <a:bodyPr/>
        <a:lstStyle/>
        <a:p>
          <a:endParaRPr lang="en-US"/>
        </a:p>
      </dgm:t>
    </dgm:pt>
    <dgm:pt modelId="{202CB180-4DA4-4E5E-A393-A1EF5B6C54FD}">
      <dgm:prSet/>
      <dgm:spPr/>
      <dgm:t>
        <a:bodyPr/>
        <a:lstStyle/>
        <a:p>
          <a:r>
            <a:rPr lang="en-US" dirty="0"/>
            <a:t>Practices</a:t>
          </a:r>
        </a:p>
      </dgm:t>
    </dgm:pt>
    <dgm:pt modelId="{5CFE920B-68FA-4132-AEC3-BDAD6806E758}" type="parTrans" cxnId="{6E7AD528-76B5-4E71-A574-E3E3289B04D5}">
      <dgm:prSet/>
      <dgm:spPr/>
      <dgm:t>
        <a:bodyPr/>
        <a:lstStyle/>
        <a:p>
          <a:endParaRPr lang="en-US"/>
        </a:p>
      </dgm:t>
    </dgm:pt>
    <dgm:pt modelId="{95F905FA-6814-4968-9F21-321B547D6C5A}" type="sibTrans" cxnId="{6E7AD528-76B5-4E71-A574-E3E3289B04D5}">
      <dgm:prSet/>
      <dgm:spPr/>
      <dgm:t>
        <a:bodyPr/>
        <a:lstStyle/>
        <a:p>
          <a:endParaRPr lang="en-US"/>
        </a:p>
      </dgm:t>
    </dgm:pt>
    <dgm:pt modelId="{48B236D1-FA60-447E-AEB2-1F2414B3E351}">
      <dgm:prSet/>
      <dgm:spPr/>
      <dgm:t>
        <a:bodyPr/>
        <a:lstStyle/>
        <a:p>
          <a:r>
            <a:rPr lang="en-US"/>
            <a:t>Daily Prayer</a:t>
          </a:r>
        </a:p>
      </dgm:t>
    </dgm:pt>
    <dgm:pt modelId="{0FEE94EB-B140-4408-97E3-C511E823656E}" type="parTrans" cxnId="{6F8109A2-9389-40B9-AC4A-A79A9BC3E6AD}">
      <dgm:prSet/>
      <dgm:spPr/>
      <dgm:t>
        <a:bodyPr/>
        <a:lstStyle/>
        <a:p>
          <a:endParaRPr lang="en-US"/>
        </a:p>
      </dgm:t>
    </dgm:pt>
    <dgm:pt modelId="{11B61381-BC2B-4229-8B43-7E5F1EC9E623}" type="sibTrans" cxnId="{6F8109A2-9389-40B9-AC4A-A79A9BC3E6AD}">
      <dgm:prSet/>
      <dgm:spPr/>
      <dgm:t>
        <a:bodyPr/>
        <a:lstStyle/>
        <a:p>
          <a:endParaRPr lang="en-US"/>
        </a:p>
      </dgm:t>
    </dgm:pt>
    <dgm:pt modelId="{EFA6600F-A1A8-4BE3-8F01-4CAE0319185D}">
      <dgm:prSet/>
      <dgm:spPr/>
      <dgm:t>
        <a:bodyPr/>
        <a:lstStyle/>
        <a:p>
          <a:r>
            <a:rPr lang="en-US" dirty="0"/>
            <a:t>Weekly Devotions</a:t>
          </a:r>
        </a:p>
      </dgm:t>
    </dgm:pt>
    <dgm:pt modelId="{48474C55-B246-40C7-9A25-B49D52D071C4}" type="parTrans" cxnId="{2A479815-29F2-4B7B-800D-AA1FCA9FB4A3}">
      <dgm:prSet/>
      <dgm:spPr/>
      <dgm:t>
        <a:bodyPr/>
        <a:lstStyle/>
        <a:p>
          <a:endParaRPr lang="en-US"/>
        </a:p>
      </dgm:t>
    </dgm:pt>
    <dgm:pt modelId="{00E5CA28-4112-482B-8B75-F6096A985669}" type="sibTrans" cxnId="{2A479815-29F2-4B7B-800D-AA1FCA9FB4A3}">
      <dgm:prSet/>
      <dgm:spPr/>
      <dgm:t>
        <a:bodyPr/>
        <a:lstStyle/>
        <a:p>
          <a:endParaRPr lang="en-US"/>
        </a:p>
      </dgm:t>
    </dgm:pt>
    <dgm:pt modelId="{9CA317C8-B785-4194-9976-B5A642B4139A}">
      <dgm:prSet/>
      <dgm:spPr/>
      <dgm:t>
        <a:bodyPr/>
        <a:lstStyle/>
        <a:p>
          <a:r>
            <a:rPr lang="en-US"/>
            <a:t>Ensure vacation time</a:t>
          </a:r>
        </a:p>
      </dgm:t>
    </dgm:pt>
    <dgm:pt modelId="{9A0D2D9D-860E-4820-9C29-D32BACC3DB42}" type="parTrans" cxnId="{BE0E784F-F63A-4606-BCF4-11E376B5D089}">
      <dgm:prSet/>
      <dgm:spPr/>
      <dgm:t>
        <a:bodyPr/>
        <a:lstStyle/>
        <a:p>
          <a:endParaRPr lang="en-US"/>
        </a:p>
      </dgm:t>
    </dgm:pt>
    <dgm:pt modelId="{E778EF65-09E1-40C0-ABD7-843A42E45C22}" type="sibTrans" cxnId="{BE0E784F-F63A-4606-BCF4-11E376B5D089}">
      <dgm:prSet/>
      <dgm:spPr/>
      <dgm:t>
        <a:bodyPr/>
        <a:lstStyle/>
        <a:p>
          <a:endParaRPr lang="en-US"/>
        </a:p>
      </dgm:t>
    </dgm:pt>
    <dgm:pt modelId="{C19FCED9-B8B4-4BCD-B097-65B299BD2017}">
      <dgm:prSet/>
      <dgm:spPr/>
      <dgm:t>
        <a:bodyPr/>
        <a:lstStyle/>
        <a:p>
          <a:r>
            <a:rPr lang="en-US"/>
            <a:t>Kick people out of the office</a:t>
          </a:r>
        </a:p>
      </dgm:t>
    </dgm:pt>
    <dgm:pt modelId="{F7D321BF-01DC-4ADB-84DF-CFB026BE937D}" type="parTrans" cxnId="{3B7480BC-98E8-4D4C-B129-8010AFD47C4A}">
      <dgm:prSet/>
      <dgm:spPr/>
      <dgm:t>
        <a:bodyPr/>
        <a:lstStyle/>
        <a:p>
          <a:endParaRPr lang="en-US"/>
        </a:p>
      </dgm:t>
    </dgm:pt>
    <dgm:pt modelId="{AC951F0F-E899-4C1C-9F49-DF740A5FA65F}" type="sibTrans" cxnId="{3B7480BC-98E8-4D4C-B129-8010AFD47C4A}">
      <dgm:prSet/>
      <dgm:spPr/>
      <dgm:t>
        <a:bodyPr/>
        <a:lstStyle/>
        <a:p>
          <a:endParaRPr lang="en-US"/>
        </a:p>
      </dgm:t>
    </dgm:pt>
    <dgm:pt modelId="{5C6D543A-AF87-43AA-9824-7202FB075DD8}">
      <dgm:prSet/>
      <dgm:spPr/>
      <dgm:t>
        <a:bodyPr/>
        <a:lstStyle/>
        <a:p>
          <a:r>
            <a:rPr lang="en-US"/>
            <a:t>Counseling Services</a:t>
          </a:r>
        </a:p>
      </dgm:t>
    </dgm:pt>
    <dgm:pt modelId="{7A04B4A6-72C7-4530-80B9-2524A67A4F26}" type="parTrans" cxnId="{AD2DE16C-F18A-4303-A802-45765D3FA840}">
      <dgm:prSet/>
      <dgm:spPr/>
      <dgm:t>
        <a:bodyPr/>
        <a:lstStyle/>
        <a:p>
          <a:endParaRPr lang="en-US"/>
        </a:p>
      </dgm:t>
    </dgm:pt>
    <dgm:pt modelId="{2E03D3EB-F3BD-43EF-8169-CB8268F1E2F5}" type="sibTrans" cxnId="{AD2DE16C-F18A-4303-A802-45765D3FA840}">
      <dgm:prSet/>
      <dgm:spPr/>
      <dgm:t>
        <a:bodyPr/>
        <a:lstStyle/>
        <a:p>
          <a:endParaRPr lang="en-US"/>
        </a:p>
      </dgm:t>
    </dgm:pt>
    <dgm:pt modelId="{AF436B2B-FB7A-401E-B333-B340C9E5D0D4}">
      <dgm:prSet/>
      <dgm:spPr/>
      <dgm:t>
        <a:bodyPr/>
        <a:lstStyle/>
        <a:p>
          <a:r>
            <a:rPr lang="en-US"/>
            <a:t>Mental Health First Aid Training</a:t>
          </a:r>
        </a:p>
      </dgm:t>
    </dgm:pt>
    <dgm:pt modelId="{2991CC86-2A4D-49C2-A078-B2F7FEE54A89}" type="parTrans" cxnId="{2980FE65-2476-4740-9C0C-B89B97B39DFB}">
      <dgm:prSet/>
      <dgm:spPr/>
      <dgm:t>
        <a:bodyPr/>
        <a:lstStyle/>
        <a:p>
          <a:endParaRPr lang="en-US"/>
        </a:p>
      </dgm:t>
    </dgm:pt>
    <dgm:pt modelId="{80F17B75-98E1-43ED-8B4E-3DFDE5C0EB07}" type="sibTrans" cxnId="{2980FE65-2476-4740-9C0C-B89B97B39DFB}">
      <dgm:prSet/>
      <dgm:spPr/>
      <dgm:t>
        <a:bodyPr/>
        <a:lstStyle/>
        <a:p>
          <a:endParaRPr lang="en-US"/>
        </a:p>
      </dgm:t>
    </dgm:pt>
    <dgm:pt modelId="{3895DD04-CA32-B540-B869-94976DFA2FA4}" type="pres">
      <dgm:prSet presAssocID="{C5F592EF-EFC8-41BD-BAA1-8538259CD7ED}" presName="diagram" presStyleCnt="0">
        <dgm:presLayoutVars>
          <dgm:dir/>
          <dgm:resizeHandles val="exact"/>
        </dgm:presLayoutVars>
      </dgm:prSet>
      <dgm:spPr/>
    </dgm:pt>
    <dgm:pt modelId="{25A1573E-1CE4-144D-AA50-B1CAEC00C7C0}" type="pres">
      <dgm:prSet presAssocID="{A5A8D804-C713-471E-B24C-3A376AE16037}" presName="node" presStyleLbl="node1" presStyleIdx="0" presStyleCnt="2">
        <dgm:presLayoutVars>
          <dgm:bulletEnabled val="1"/>
        </dgm:presLayoutVars>
      </dgm:prSet>
      <dgm:spPr/>
    </dgm:pt>
    <dgm:pt modelId="{A2672ADB-33B8-254B-8305-7969B13105FA}" type="pres">
      <dgm:prSet presAssocID="{73C1355E-2D7A-40DF-9AD2-D0E60F18991F}" presName="sibTrans" presStyleCnt="0"/>
      <dgm:spPr/>
    </dgm:pt>
    <dgm:pt modelId="{B9C27F7B-93F2-5A49-806A-F289AFF60A94}" type="pres">
      <dgm:prSet presAssocID="{202CB180-4DA4-4E5E-A393-A1EF5B6C54FD}" presName="node" presStyleLbl="node1" presStyleIdx="1" presStyleCnt="2">
        <dgm:presLayoutVars>
          <dgm:bulletEnabled val="1"/>
        </dgm:presLayoutVars>
      </dgm:prSet>
      <dgm:spPr/>
    </dgm:pt>
  </dgm:ptLst>
  <dgm:cxnLst>
    <dgm:cxn modelId="{EBDB1D07-CF32-B54E-A9BE-6355997A05BB}" type="presOf" srcId="{202CB180-4DA4-4E5E-A393-A1EF5B6C54FD}" destId="{B9C27F7B-93F2-5A49-806A-F289AFF60A94}" srcOrd="0" destOrd="0" presId="urn:microsoft.com/office/officeart/2005/8/layout/default"/>
    <dgm:cxn modelId="{2A479815-29F2-4B7B-800D-AA1FCA9FB4A3}" srcId="{202CB180-4DA4-4E5E-A393-A1EF5B6C54FD}" destId="{EFA6600F-A1A8-4BE3-8F01-4CAE0319185D}" srcOrd="1" destOrd="0" parTransId="{48474C55-B246-40C7-9A25-B49D52D071C4}" sibTransId="{00E5CA28-4112-482B-8B75-F6096A985669}"/>
    <dgm:cxn modelId="{D49AEF25-3CFE-C94A-B4D5-AA56743D4B8D}" type="presOf" srcId="{3579CF0E-65B2-4B63-B9A9-FE326F0B42EA}" destId="{25A1573E-1CE4-144D-AA50-B1CAEC00C7C0}" srcOrd="0" destOrd="3" presId="urn:microsoft.com/office/officeart/2005/8/layout/default"/>
    <dgm:cxn modelId="{6E7AD528-76B5-4E71-A574-E3E3289B04D5}" srcId="{C5F592EF-EFC8-41BD-BAA1-8538259CD7ED}" destId="{202CB180-4DA4-4E5E-A393-A1EF5B6C54FD}" srcOrd="1" destOrd="0" parTransId="{5CFE920B-68FA-4132-AEC3-BDAD6806E758}" sibTransId="{95F905FA-6814-4968-9F21-321B547D6C5A}"/>
    <dgm:cxn modelId="{312BE633-EE63-4C85-BA30-9C3C8AD03209}" srcId="{C5F592EF-EFC8-41BD-BAA1-8538259CD7ED}" destId="{A5A8D804-C713-471E-B24C-3A376AE16037}" srcOrd="0" destOrd="0" parTransId="{E4BCCAC8-1F1B-497B-A9DB-D6020E57B9E1}" sibTransId="{73C1355E-2D7A-40DF-9AD2-D0E60F18991F}"/>
    <dgm:cxn modelId="{B25CEB48-8078-6E49-B091-4A081025BC91}" type="presOf" srcId="{9CA317C8-B785-4194-9976-B5A642B4139A}" destId="{B9C27F7B-93F2-5A49-806A-F289AFF60A94}" srcOrd="0" destOrd="3" presId="urn:microsoft.com/office/officeart/2005/8/layout/default"/>
    <dgm:cxn modelId="{BE0E784F-F63A-4606-BCF4-11E376B5D089}" srcId="{202CB180-4DA4-4E5E-A393-A1EF5B6C54FD}" destId="{9CA317C8-B785-4194-9976-B5A642B4139A}" srcOrd="2" destOrd="0" parTransId="{9A0D2D9D-860E-4820-9C29-D32BACC3DB42}" sibTransId="{E778EF65-09E1-40C0-ABD7-843A42E45C22}"/>
    <dgm:cxn modelId="{66983E5F-D1E4-4040-AEF3-0044B72FEDF8}" type="presOf" srcId="{C19FCED9-B8B4-4BCD-B097-65B299BD2017}" destId="{B9C27F7B-93F2-5A49-806A-F289AFF60A94}" srcOrd="0" destOrd="4" presId="urn:microsoft.com/office/officeart/2005/8/layout/default"/>
    <dgm:cxn modelId="{2980FE65-2476-4740-9C0C-B89B97B39DFB}" srcId="{202CB180-4DA4-4E5E-A393-A1EF5B6C54FD}" destId="{AF436B2B-FB7A-401E-B333-B340C9E5D0D4}" srcOrd="5" destOrd="0" parTransId="{2991CC86-2A4D-49C2-A078-B2F7FEE54A89}" sibTransId="{80F17B75-98E1-43ED-8B4E-3DFDE5C0EB07}"/>
    <dgm:cxn modelId="{AD2DE16C-F18A-4303-A802-45765D3FA840}" srcId="{202CB180-4DA4-4E5E-A393-A1EF5B6C54FD}" destId="{5C6D543A-AF87-43AA-9824-7202FB075DD8}" srcOrd="4" destOrd="0" parTransId="{7A04B4A6-72C7-4530-80B9-2524A67A4F26}" sibTransId="{2E03D3EB-F3BD-43EF-8169-CB8268F1E2F5}"/>
    <dgm:cxn modelId="{B6766F70-0609-7A4A-B680-A4070F5E4BB6}" type="presOf" srcId="{D13B0EC7-40CA-4EE8-B1FF-10DF26E336BC}" destId="{25A1573E-1CE4-144D-AA50-B1CAEC00C7C0}" srcOrd="0" destOrd="2" presId="urn:microsoft.com/office/officeart/2005/8/layout/default"/>
    <dgm:cxn modelId="{2228AE71-B96F-49D5-B22A-F8E2385BACE4}" srcId="{A5A8D804-C713-471E-B24C-3A376AE16037}" destId="{9DD88DA7-A3DA-40E3-8839-64FC524A9CFA}" srcOrd="3" destOrd="0" parTransId="{4D5D5D51-127C-4502-BA2C-FD09F052D923}" sibTransId="{C4D0AAF3-1822-4DC0-BDED-EB83E8385BDA}"/>
    <dgm:cxn modelId="{A7A2507C-4115-094D-8B93-938EDF419BFB}" type="presOf" srcId="{37046F15-3262-4DCC-B32E-4133875EEB48}" destId="{25A1573E-1CE4-144D-AA50-B1CAEC00C7C0}" srcOrd="0" destOrd="1" presId="urn:microsoft.com/office/officeart/2005/8/layout/default"/>
    <dgm:cxn modelId="{A6719283-E2AF-4D76-A813-5F3FAF054A24}" srcId="{A5A8D804-C713-471E-B24C-3A376AE16037}" destId="{37046F15-3262-4DCC-B32E-4133875EEB48}" srcOrd="0" destOrd="0" parTransId="{8F68DB84-39FE-4B0B-9974-F90EE653924B}" sibTransId="{61DB9CEB-2BAA-4300-B25D-113E34606A47}"/>
    <dgm:cxn modelId="{988C4F91-A6C6-414B-8C0A-DEF367E87E00}" srcId="{A5A8D804-C713-471E-B24C-3A376AE16037}" destId="{4F310A23-11E6-49C7-942A-4889B1EDE72C}" srcOrd="4" destOrd="0" parTransId="{E1C51E69-056E-47BA-B577-460AE7E660EE}" sibTransId="{81619FB1-E33F-4E2D-A917-79908D492890}"/>
    <dgm:cxn modelId="{6F8109A2-9389-40B9-AC4A-A79A9BC3E6AD}" srcId="{202CB180-4DA4-4E5E-A393-A1EF5B6C54FD}" destId="{48B236D1-FA60-447E-AEB2-1F2414B3E351}" srcOrd="0" destOrd="0" parTransId="{0FEE94EB-B140-4408-97E3-C511E823656E}" sibTransId="{11B61381-BC2B-4229-8B43-7E5F1EC9E623}"/>
    <dgm:cxn modelId="{E1050BAC-D748-4872-A519-ED59C2CD7A6C}" srcId="{A5A8D804-C713-471E-B24C-3A376AE16037}" destId="{3579CF0E-65B2-4B63-B9A9-FE326F0B42EA}" srcOrd="2" destOrd="0" parTransId="{70EBD842-0F59-4772-8CB2-483C34C7190D}" sibTransId="{47182781-1C52-4811-B793-EABF76C33FDB}"/>
    <dgm:cxn modelId="{A3704AAF-ED8C-AD4E-A8FF-91521B615705}" type="presOf" srcId="{EFA6600F-A1A8-4BE3-8F01-4CAE0319185D}" destId="{B9C27F7B-93F2-5A49-806A-F289AFF60A94}" srcOrd="0" destOrd="2" presId="urn:microsoft.com/office/officeart/2005/8/layout/default"/>
    <dgm:cxn modelId="{99072FBA-D212-7444-AD20-F41AB14EB3F9}" type="presOf" srcId="{4F310A23-11E6-49C7-942A-4889B1EDE72C}" destId="{25A1573E-1CE4-144D-AA50-B1CAEC00C7C0}" srcOrd="0" destOrd="5" presId="urn:microsoft.com/office/officeart/2005/8/layout/default"/>
    <dgm:cxn modelId="{3B7480BC-98E8-4D4C-B129-8010AFD47C4A}" srcId="{202CB180-4DA4-4E5E-A393-A1EF5B6C54FD}" destId="{C19FCED9-B8B4-4BCD-B097-65B299BD2017}" srcOrd="3" destOrd="0" parTransId="{F7D321BF-01DC-4ADB-84DF-CFB026BE937D}" sibTransId="{AC951F0F-E899-4C1C-9F49-DF740A5FA65F}"/>
    <dgm:cxn modelId="{30A7C7BE-7D2D-9743-A8C8-040D0B3FD144}" type="presOf" srcId="{48B236D1-FA60-447E-AEB2-1F2414B3E351}" destId="{B9C27F7B-93F2-5A49-806A-F289AFF60A94}" srcOrd="0" destOrd="1" presId="urn:microsoft.com/office/officeart/2005/8/layout/default"/>
    <dgm:cxn modelId="{0A132FC0-B60B-C343-8D8D-E2A528886F70}" type="presOf" srcId="{C5F592EF-EFC8-41BD-BAA1-8538259CD7ED}" destId="{3895DD04-CA32-B540-B869-94976DFA2FA4}" srcOrd="0" destOrd="0" presId="urn:microsoft.com/office/officeart/2005/8/layout/default"/>
    <dgm:cxn modelId="{573AD5C2-E42E-EA4F-AE91-7A5DB8723370}" type="presOf" srcId="{5C6D543A-AF87-43AA-9824-7202FB075DD8}" destId="{B9C27F7B-93F2-5A49-806A-F289AFF60A94}" srcOrd="0" destOrd="5" presId="urn:microsoft.com/office/officeart/2005/8/layout/default"/>
    <dgm:cxn modelId="{015EE8CC-5C2F-2340-84D4-4B7757FDE002}" type="presOf" srcId="{A5A8D804-C713-471E-B24C-3A376AE16037}" destId="{25A1573E-1CE4-144D-AA50-B1CAEC00C7C0}" srcOrd="0" destOrd="0" presId="urn:microsoft.com/office/officeart/2005/8/layout/default"/>
    <dgm:cxn modelId="{4B2461CD-A250-544A-A4D7-54809D4DEE5D}" type="presOf" srcId="{AF436B2B-FB7A-401E-B333-B340C9E5D0D4}" destId="{B9C27F7B-93F2-5A49-806A-F289AFF60A94}" srcOrd="0" destOrd="6" presId="urn:microsoft.com/office/officeart/2005/8/layout/default"/>
    <dgm:cxn modelId="{63E95AE7-A0A3-CF40-BF3F-078AE573B31F}" type="presOf" srcId="{9DD88DA7-A3DA-40E3-8839-64FC524A9CFA}" destId="{25A1573E-1CE4-144D-AA50-B1CAEC00C7C0}" srcOrd="0" destOrd="4" presId="urn:microsoft.com/office/officeart/2005/8/layout/default"/>
    <dgm:cxn modelId="{8FA08CEF-66AD-4E94-BE2B-CFF3391B317F}" srcId="{A5A8D804-C713-471E-B24C-3A376AE16037}" destId="{D13B0EC7-40CA-4EE8-B1FF-10DF26E336BC}" srcOrd="1" destOrd="0" parTransId="{220C11CC-42BB-49BF-A373-FE01EA95E608}" sibTransId="{27A0C1ED-C904-45D5-ACED-77F37410757A}"/>
    <dgm:cxn modelId="{3622A4E2-4740-4F4E-B5A5-F4EDC8923ADD}" type="presParOf" srcId="{3895DD04-CA32-B540-B869-94976DFA2FA4}" destId="{25A1573E-1CE4-144D-AA50-B1CAEC00C7C0}" srcOrd="0" destOrd="0" presId="urn:microsoft.com/office/officeart/2005/8/layout/default"/>
    <dgm:cxn modelId="{9A506496-CE45-4948-BA7F-C6D8E9BA0144}" type="presParOf" srcId="{3895DD04-CA32-B540-B869-94976DFA2FA4}" destId="{A2672ADB-33B8-254B-8305-7969B13105FA}" srcOrd="1" destOrd="0" presId="urn:microsoft.com/office/officeart/2005/8/layout/default"/>
    <dgm:cxn modelId="{5E04BA13-1836-364F-9624-F9C83AF8E529}" type="presParOf" srcId="{3895DD04-CA32-B540-B869-94976DFA2FA4}" destId="{B9C27F7B-93F2-5A49-806A-F289AFF60A94}"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9F0205-8C35-400C-8949-A63D9EE9D783}"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5D7876BB-2916-4511-A45C-5E3E3F5F0812}">
      <dgm:prSet/>
      <dgm:spPr/>
      <dgm:t>
        <a:bodyPr/>
        <a:lstStyle/>
        <a:p>
          <a:r>
            <a:rPr lang="en-US" dirty="0"/>
            <a:t>Lack of outreach</a:t>
          </a:r>
        </a:p>
      </dgm:t>
    </dgm:pt>
    <dgm:pt modelId="{B24F897C-197C-4946-8723-C9D7D789B559}" type="parTrans" cxnId="{1B05DF45-EC0C-4C5E-8E97-CB0CA9656330}">
      <dgm:prSet/>
      <dgm:spPr/>
      <dgm:t>
        <a:bodyPr/>
        <a:lstStyle/>
        <a:p>
          <a:endParaRPr lang="en-US"/>
        </a:p>
      </dgm:t>
    </dgm:pt>
    <dgm:pt modelId="{B298895C-EB0B-41E6-AA5B-B8B5E57A2FE1}" type="sibTrans" cxnId="{1B05DF45-EC0C-4C5E-8E97-CB0CA9656330}">
      <dgm:prSet/>
      <dgm:spPr/>
      <dgm:t>
        <a:bodyPr/>
        <a:lstStyle/>
        <a:p>
          <a:endParaRPr lang="en-US"/>
        </a:p>
      </dgm:t>
    </dgm:pt>
    <dgm:pt modelId="{80AD650A-981C-44D2-AC16-2A94E871427B}">
      <dgm:prSet/>
      <dgm:spPr/>
      <dgm:t>
        <a:bodyPr/>
        <a:lstStyle/>
        <a:p>
          <a:r>
            <a:rPr lang="en-US"/>
            <a:t>COVID has become an excuse to never come to worship nor be involved</a:t>
          </a:r>
        </a:p>
      </dgm:t>
    </dgm:pt>
    <dgm:pt modelId="{B61FA4D5-CA72-4FD7-BAAB-2049B39F1077}" type="parTrans" cxnId="{6CD9E263-B12B-4ADA-87DE-BB34BA947256}">
      <dgm:prSet/>
      <dgm:spPr/>
      <dgm:t>
        <a:bodyPr/>
        <a:lstStyle/>
        <a:p>
          <a:endParaRPr lang="en-US"/>
        </a:p>
      </dgm:t>
    </dgm:pt>
    <dgm:pt modelId="{31AB3C4F-A359-49B2-8A62-20EE4D8B8018}" type="sibTrans" cxnId="{6CD9E263-B12B-4ADA-87DE-BB34BA947256}">
      <dgm:prSet/>
      <dgm:spPr/>
      <dgm:t>
        <a:bodyPr/>
        <a:lstStyle/>
        <a:p>
          <a:endParaRPr lang="en-US"/>
        </a:p>
      </dgm:t>
    </dgm:pt>
    <dgm:pt modelId="{720BB470-F9CF-409A-A195-528208F8B34B}">
      <dgm:prSet/>
      <dgm:spPr/>
      <dgm:t>
        <a:bodyPr/>
        <a:lstStyle/>
        <a:p>
          <a:r>
            <a:rPr lang="en-US"/>
            <a:t>Having a child with COVID while out of town. I am overwhelmed.</a:t>
          </a:r>
        </a:p>
      </dgm:t>
    </dgm:pt>
    <dgm:pt modelId="{9504C0E5-791B-4DAA-BF73-43E770D26CD0}" type="parTrans" cxnId="{2F651838-D823-4E64-B345-DCBB63379368}">
      <dgm:prSet/>
      <dgm:spPr/>
      <dgm:t>
        <a:bodyPr/>
        <a:lstStyle/>
        <a:p>
          <a:endParaRPr lang="en-US"/>
        </a:p>
      </dgm:t>
    </dgm:pt>
    <dgm:pt modelId="{2DF08873-9EBF-4EB2-BE1D-3B1D5572E060}" type="sibTrans" cxnId="{2F651838-D823-4E64-B345-DCBB63379368}">
      <dgm:prSet/>
      <dgm:spPr/>
      <dgm:t>
        <a:bodyPr/>
        <a:lstStyle/>
        <a:p>
          <a:endParaRPr lang="en-US"/>
        </a:p>
      </dgm:t>
    </dgm:pt>
    <dgm:pt modelId="{F20DAE4F-F622-4046-BC24-BAB2E8178712}">
      <dgm:prSet/>
      <dgm:spPr/>
      <dgm:t>
        <a:bodyPr/>
        <a:lstStyle/>
        <a:p>
          <a:r>
            <a:rPr lang="en-US"/>
            <a:t>Church leaders openly speaking badly about members</a:t>
          </a:r>
        </a:p>
      </dgm:t>
    </dgm:pt>
    <dgm:pt modelId="{2C7E510C-521E-4D17-8206-283F40AFE364}" type="parTrans" cxnId="{8F2125D2-0CCB-4DD0-8BB9-B6222A78093F}">
      <dgm:prSet/>
      <dgm:spPr/>
      <dgm:t>
        <a:bodyPr/>
        <a:lstStyle/>
        <a:p>
          <a:endParaRPr lang="en-US"/>
        </a:p>
      </dgm:t>
    </dgm:pt>
    <dgm:pt modelId="{14CF6A5A-7D88-494E-8041-8F03AA397553}" type="sibTrans" cxnId="{8F2125D2-0CCB-4DD0-8BB9-B6222A78093F}">
      <dgm:prSet/>
      <dgm:spPr/>
      <dgm:t>
        <a:bodyPr/>
        <a:lstStyle/>
        <a:p>
          <a:endParaRPr lang="en-US"/>
        </a:p>
      </dgm:t>
    </dgm:pt>
    <dgm:pt modelId="{D807A710-797F-40DB-BAB2-2A396BE31DE9}">
      <dgm:prSet/>
      <dgm:spPr/>
      <dgm:t>
        <a:bodyPr/>
        <a:lstStyle/>
        <a:p>
          <a:r>
            <a:rPr lang="en-US"/>
            <a:t>Feeling burned out and depressed.</a:t>
          </a:r>
        </a:p>
      </dgm:t>
    </dgm:pt>
    <dgm:pt modelId="{8C309EA8-4D13-4494-AD72-83C912459AA7}" type="parTrans" cxnId="{55316A97-F6A5-4CFD-B7D6-0B89A9823481}">
      <dgm:prSet/>
      <dgm:spPr/>
      <dgm:t>
        <a:bodyPr/>
        <a:lstStyle/>
        <a:p>
          <a:endParaRPr lang="en-US"/>
        </a:p>
      </dgm:t>
    </dgm:pt>
    <dgm:pt modelId="{CD2F15B4-943C-4E7B-9AD9-593013ACAE19}" type="sibTrans" cxnId="{55316A97-F6A5-4CFD-B7D6-0B89A9823481}">
      <dgm:prSet/>
      <dgm:spPr/>
      <dgm:t>
        <a:bodyPr/>
        <a:lstStyle/>
        <a:p>
          <a:endParaRPr lang="en-US"/>
        </a:p>
      </dgm:t>
    </dgm:pt>
    <dgm:pt modelId="{EFA106A1-9205-4C75-BC12-287359331A69}">
      <dgm:prSet/>
      <dgm:spPr/>
      <dgm:t>
        <a:bodyPr/>
        <a:lstStyle/>
        <a:p>
          <a:r>
            <a:rPr lang="en-US"/>
            <a:t>Changes in personal life.</a:t>
          </a:r>
        </a:p>
      </dgm:t>
    </dgm:pt>
    <dgm:pt modelId="{96F4C6C1-6AE0-47B4-B7D0-DF947986F36D}" type="parTrans" cxnId="{AACF0256-4174-4387-8F22-10F900F893A2}">
      <dgm:prSet/>
      <dgm:spPr/>
      <dgm:t>
        <a:bodyPr/>
        <a:lstStyle/>
        <a:p>
          <a:endParaRPr lang="en-US"/>
        </a:p>
      </dgm:t>
    </dgm:pt>
    <dgm:pt modelId="{795196F7-8B5B-42B2-B5B9-D7C581B5EC66}" type="sibTrans" cxnId="{AACF0256-4174-4387-8F22-10F900F893A2}">
      <dgm:prSet/>
      <dgm:spPr/>
      <dgm:t>
        <a:bodyPr/>
        <a:lstStyle/>
        <a:p>
          <a:endParaRPr lang="en-US"/>
        </a:p>
      </dgm:t>
    </dgm:pt>
    <dgm:pt modelId="{D2BCBB30-3FE7-452A-AFF1-1CBB6F7BBADE}">
      <dgm:prSet/>
      <dgm:spPr/>
      <dgm:t>
        <a:bodyPr/>
        <a:lstStyle/>
        <a:p>
          <a:r>
            <a:rPr lang="en-US" dirty="0"/>
            <a:t>Being tired and not having the mental and emotional energy to invest as deeply as I did when I began</a:t>
          </a:r>
        </a:p>
      </dgm:t>
    </dgm:pt>
    <dgm:pt modelId="{4163CC4F-5283-4B83-9C0D-41997B6DB276}" type="parTrans" cxnId="{CC3800FC-709C-424A-9380-D3112CE896ED}">
      <dgm:prSet/>
      <dgm:spPr/>
      <dgm:t>
        <a:bodyPr/>
        <a:lstStyle/>
        <a:p>
          <a:endParaRPr lang="en-US"/>
        </a:p>
      </dgm:t>
    </dgm:pt>
    <dgm:pt modelId="{145F8828-C13A-4736-BB47-22BDC0D372DC}" type="sibTrans" cxnId="{CC3800FC-709C-424A-9380-D3112CE896ED}">
      <dgm:prSet/>
      <dgm:spPr/>
      <dgm:t>
        <a:bodyPr/>
        <a:lstStyle/>
        <a:p>
          <a:endParaRPr lang="en-US"/>
        </a:p>
      </dgm:t>
    </dgm:pt>
    <dgm:pt modelId="{9C46C205-E115-4563-BC34-5640C459FAF9}">
      <dgm:prSet/>
      <dgm:spPr/>
      <dgm:t>
        <a:bodyPr/>
        <a:lstStyle/>
        <a:p>
          <a:r>
            <a:rPr lang="en-US"/>
            <a:t>Not having enough energy to do “all the things”</a:t>
          </a:r>
        </a:p>
      </dgm:t>
    </dgm:pt>
    <dgm:pt modelId="{F3F0DD53-FFAF-427D-B56E-DE9E385035AB}" type="parTrans" cxnId="{786EE41A-FE6A-4726-A510-302FA3C9D178}">
      <dgm:prSet/>
      <dgm:spPr/>
      <dgm:t>
        <a:bodyPr/>
        <a:lstStyle/>
        <a:p>
          <a:endParaRPr lang="en-US"/>
        </a:p>
      </dgm:t>
    </dgm:pt>
    <dgm:pt modelId="{8AFC2DDA-6047-4AF3-9877-D7A9661528F2}" type="sibTrans" cxnId="{786EE41A-FE6A-4726-A510-302FA3C9D178}">
      <dgm:prSet/>
      <dgm:spPr/>
      <dgm:t>
        <a:bodyPr/>
        <a:lstStyle/>
        <a:p>
          <a:endParaRPr lang="en-US"/>
        </a:p>
      </dgm:t>
    </dgm:pt>
    <dgm:pt modelId="{A62BB356-90C4-4669-AD0A-78C1930C58C3}">
      <dgm:prSet/>
      <dgm:spPr/>
      <dgm:t>
        <a:bodyPr/>
        <a:lstStyle/>
        <a:p>
          <a:r>
            <a:rPr lang="en-US"/>
            <a:t>Dealing with depression and an adult son whose life is off the rails</a:t>
          </a:r>
        </a:p>
      </dgm:t>
    </dgm:pt>
    <dgm:pt modelId="{6D389A3F-26CF-4811-81C4-9CE5B86135C5}" type="parTrans" cxnId="{DC5DAA11-1C9D-4F58-B3A7-F1A98E2B646A}">
      <dgm:prSet/>
      <dgm:spPr/>
      <dgm:t>
        <a:bodyPr/>
        <a:lstStyle/>
        <a:p>
          <a:endParaRPr lang="en-US"/>
        </a:p>
      </dgm:t>
    </dgm:pt>
    <dgm:pt modelId="{63FBC449-9339-48A7-8CD8-A2CCF350847D}" type="sibTrans" cxnId="{DC5DAA11-1C9D-4F58-B3A7-F1A98E2B646A}">
      <dgm:prSet/>
      <dgm:spPr/>
      <dgm:t>
        <a:bodyPr/>
        <a:lstStyle/>
        <a:p>
          <a:endParaRPr lang="en-US"/>
        </a:p>
      </dgm:t>
    </dgm:pt>
    <dgm:pt modelId="{AABE8109-9BA1-BA45-8725-7CCAB6AAD6EF}" type="pres">
      <dgm:prSet presAssocID="{279F0205-8C35-400C-8949-A63D9EE9D783}" presName="diagram" presStyleCnt="0">
        <dgm:presLayoutVars>
          <dgm:dir/>
          <dgm:resizeHandles val="exact"/>
        </dgm:presLayoutVars>
      </dgm:prSet>
      <dgm:spPr/>
    </dgm:pt>
    <dgm:pt modelId="{4D477A3A-FF2D-8149-8ED9-66C80DF48112}" type="pres">
      <dgm:prSet presAssocID="{5D7876BB-2916-4511-A45C-5E3E3F5F0812}" presName="node" presStyleLbl="node1" presStyleIdx="0" presStyleCnt="9">
        <dgm:presLayoutVars>
          <dgm:bulletEnabled val="1"/>
        </dgm:presLayoutVars>
      </dgm:prSet>
      <dgm:spPr/>
    </dgm:pt>
    <dgm:pt modelId="{BB96308C-BA46-E04E-BA49-69B6D361D480}" type="pres">
      <dgm:prSet presAssocID="{B298895C-EB0B-41E6-AA5B-B8B5E57A2FE1}" presName="sibTrans" presStyleCnt="0"/>
      <dgm:spPr/>
    </dgm:pt>
    <dgm:pt modelId="{5F749C69-8DAE-6346-B92E-C231029E21AC}" type="pres">
      <dgm:prSet presAssocID="{80AD650A-981C-44D2-AC16-2A94E871427B}" presName="node" presStyleLbl="node1" presStyleIdx="1" presStyleCnt="9">
        <dgm:presLayoutVars>
          <dgm:bulletEnabled val="1"/>
        </dgm:presLayoutVars>
      </dgm:prSet>
      <dgm:spPr/>
    </dgm:pt>
    <dgm:pt modelId="{5C4C4F54-343F-BD4C-9314-C3670F2F1F8D}" type="pres">
      <dgm:prSet presAssocID="{31AB3C4F-A359-49B2-8A62-20EE4D8B8018}" presName="sibTrans" presStyleCnt="0"/>
      <dgm:spPr/>
    </dgm:pt>
    <dgm:pt modelId="{8862F422-D8D6-DD46-8FCD-9FAD895A2387}" type="pres">
      <dgm:prSet presAssocID="{720BB470-F9CF-409A-A195-528208F8B34B}" presName="node" presStyleLbl="node1" presStyleIdx="2" presStyleCnt="9">
        <dgm:presLayoutVars>
          <dgm:bulletEnabled val="1"/>
        </dgm:presLayoutVars>
      </dgm:prSet>
      <dgm:spPr/>
    </dgm:pt>
    <dgm:pt modelId="{65414231-78A7-EB4C-8317-40618AD93E64}" type="pres">
      <dgm:prSet presAssocID="{2DF08873-9EBF-4EB2-BE1D-3B1D5572E060}" presName="sibTrans" presStyleCnt="0"/>
      <dgm:spPr/>
    </dgm:pt>
    <dgm:pt modelId="{8D58B652-A40D-6E43-8C0E-DB37C1ABAF75}" type="pres">
      <dgm:prSet presAssocID="{F20DAE4F-F622-4046-BC24-BAB2E8178712}" presName="node" presStyleLbl="node1" presStyleIdx="3" presStyleCnt="9">
        <dgm:presLayoutVars>
          <dgm:bulletEnabled val="1"/>
        </dgm:presLayoutVars>
      </dgm:prSet>
      <dgm:spPr/>
    </dgm:pt>
    <dgm:pt modelId="{D58E0C1C-BCAF-B94B-BE58-BF1BDBF75CCD}" type="pres">
      <dgm:prSet presAssocID="{14CF6A5A-7D88-494E-8041-8F03AA397553}" presName="sibTrans" presStyleCnt="0"/>
      <dgm:spPr/>
    </dgm:pt>
    <dgm:pt modelId="{E157EE7C-92D8-C54B-A472-EF3DAFE2BB62}" type="pres">
      <dgm:prSet presAssocID="{D807A710-797F-40DB-BAB2-2A396BE31DE9}" presName="node" presStyleLbl="node1" presStyleIdx="4" presStyleCnt="9">
        <dgm:presLayoutVars>
          <dgm:bulletEnabled val="1"/>
        </dgm:presLayoutVars>
      </dgm:prSet>
      <dgm:spPr/>
    </dgm:pt>
    <dgm:pt modelId="{04C0BDC0-B083-294F-8104-8772F4ADFF99}" type="pres">
      <dgm:prSet presAssocID="{CD2F15B4-943C-4E7B-9AD9-593013ACAE19}" presName="sibTrans" presStyleCnt="0"/>
      <dgm:spPr/>
    </dgm:pt>
    <dgm:pt modelId="{CA8E5CC2-DA16-6B41-9D87-DB69545F48DA}" type="pres">
      <dgm:prSet presAssocID="{EFA106A1-9205-4C75-BC12-287359331A69}" presName="node" presStyleLbl="node1" presStyleIdx="5" presStyleCnt="9">
        <dgm:presLayoutVars>
          <dgm:bulletEnabled val="1"/>
        </dgm:presLayoutVars>
      </dgm:prSet>
      <dgm:spPr/>
    </dgm:pt>
    <dgm:pt modelId="{9235B5B4-C8F8-574D-A45F-1988320FC3CD}" type="pres">
      <dgm:prSet presAssocID="{795196F7-8B5B-42B2-B5B9-D7C581B5EC66}" presName="sibTrans" presStyleCnt="0"/>
      <dgm:spPr/>
    </dgm:pt>
    <dgm:pt modelId="{E79AEEC7-227F-8845-BB2D-A4A04BF525A9}" type="pres">
      <dgm:prSet presAssocID="{D2BCBB30-3FE7-452A-AFF1-1CBB6F7BBADE}" presName="node" presStyleLbl="node1" presStyleIdx="6" presStyleCnt="9">
        <dgm:presLayoutVars>
          <dgm:bulletEnabled val="1"/>
        </dgm:presLayoutVars>
      </dgm:prSet>
      <dgm:spPr/>
    </dgm:pt>
    <dgm:pt modelId="{51CE9C61-EDEB-BD47-91C8-78D181C4202D}" type="pres">
      <dgm:prSet presAssocID="{145F8828-C13A-4736-BB47-22BDC0D372DC}" presName="sibTrans" presStyleCnt="0"/>
      <dgm:spPr/>
    </dgm:pt>
    <dgm:pt modelId="{870E852B-2802-0A41-A4FC-1CAA7D667BF6}" type="pres">
      <dgm:prSet presAssocID="{9C46C205-E115-4563-BC34-5640C459FAF9}" presName="node" presStyleLbl="node1" presStyleIdx="7" presStyleCnt="9">
        <dgm:presLayoutVars>
          <dgm:bulletEnabled val="1"/>
        </dgm:presLayoutVars>
      </dgm:prSet>
      <dgm:spPr/>
    </dgm:pt>
    <dgm:pt modelId="{6A548F76-C53E-1142-9D71-9BDD6B46E83F}" type="pres">
      <dgm:prSet presAssocID="{8AFC2DDA-6047-4AF3-9877-D7A9661528F2}" presName="sibTrans" presStyleCnt="0"/>
      <dgm:spPr/>
    </dgm:pt>
    <dgm:pt modelId="{EF012764-A489-9A46-8E11-D11CEFE6481D}" type="pres">
      <dgm:prSet presAssocID="{A62BB356-90C4-4669-AD0A-78C1930C58C3}" presName="node" presStyleLbl="node1" presStyleIdx="8" presStyleCnt="9">
        <dgm:presLayoutVars>
          <dgm:bulletEnabled val="1"/>
        </dgm:presLayoutVars>
      </dgm:prSet>
      <dgm:spPr/>
    </dgm:pt>
  </dgm:ptLst>
  <dgm:cxnLst>
    <dgm:cxn modelId="{089DEB07-B921-1941-8C07-D25A1C2325EE}" type="presOf" srcId="{9C46C205-E115-4563-BC34-5640C459FAF9}" destId="{870E852B-2802-0A41-A4FC-1CAA7D667BF6}" srcOrd="0" destOrd="0" presId="urn:microsoft.com/office/officeart/2005/8/layout/default"/>
    <dgm:cxn modelId="{DC5DAA11-1C9D-4F58-B3A7-F1A98E2B646A}" srcId="{279F0205-8C35-400C-8949-A63D9EE9D783}" destId="{A62BB356-90C4-4669-AD0A-78C1930C58C3}" srcOrd="8" destOrd="0" parTransId="{6D389A3F-26CF-4811-81C4-9CE5B86135C5}" sibTransId="{63FBC449-9339-48A7-8CD8-A2CCF350847D}"/>
    <dgm:cxn modelId="{786EE41A-FE6A-4726-A510-302FA3C9D178}" srcId="{279F0205-8C35-400C-8949-A63D9EE9D783}" destId="{9C46C205-E115-4563-BC34-5640C459FAF9}" srcOrd="7" destOrd="0" parTransId="{F3F0DD53-FFAF-427D-B56E-DE9E385035AB}" sibTransId="{8AFC2DDA-6047-4AF3-9877-D7A9661528F2}"/>
    <dgm:cxn modelId="{68F76D24-F3FC-D749-9C9A-0A340C9BD84A}" type="presOf" srcId="{5D7876BB-2916-4511-A45C-5E3E3F5F0812}" destId="{4D477A3A-FF2D-8149-8ED9-66C80DF48112}" srcOrd="0" destOrd="0" presId="urn:microsoft.com/office/officeart/2005/8/layout/default"/>
    <dgm:cxn modelId="{957C102A-72C0-3A44-B643-06CE4D8D0DAF}" type="presOf" srcId="{EFA106A1-9205-4C75-BC12-287359331A69}" destId="{CA8E5CC2-DA16-6B41-9D87-DB69545F48DA}" srcOrd="0" destOrd="0" presId="urn:microsoft.com/office/officeart/2005/8/layout/default"/>
    <dgm:cxn modelId="{2F651838-D823-4E64-B345-DCBB63379368}" srcId="{279F0205-8C35-400C-8949-A63D9EE9D783}" destId="{720BB470-F9CF-409A-A195-528208F8B34B}" srcOrd="2" destOrd="0" parTransId="{9504C0E5-791B-4DAA-BF73-43E770D26CD0}" sibTransId="{2DF08873-9EBF-4EB2-BE1D-3B1D5572E060}"/>
    <dgm:cxn modelId="{1B05DF45-EC0C-4C5E-8E97-CB0CA9656330}" srcId="{279F0205-8C35-400C-8949-A63D9EE9D783}" destId="{5D7876BB-2916-4511-A45C-5E3E3F5F0812}" srcOrd="0" destOrd="0" parTransId="{B24F897C-197C-4946-8723-C9D7D789B559}" sibTransId="{B298895C-EB0B-41E6-AA5B-B8B5E57A2FE1}"/>
    <dgm:cxn modelId="{9E830754-3299-E944-99B4-727F43F569FA}" type="presOf" srcId="{720BB470-F9CF-409A-A195-528208F8B34B}" destId="{8862F422-D8D6-DD46-8FCD-9FAD895A2387}" srcOrd="0" destOrd="0" presId="urn:microsoft.com/office/officeart/2005/8/layout/default"/>
    <dgm:cxn modelId="{AACF0256-4174-4387-8F22-10F900F893A2}" srcId="{279F0205-8C35-400C-8949-A63D9EE9D783}" destId="{EFA106A1-9205-4C75-BC12-287359331A69}" srcOrd="5" destOrd="0" parTransId="{96F4C6C1-6AE0-47B4-B7D0-DF947986F36D}" sibTransId="{795196F7-8B5B-42B2-B5B9-D7C581B5EC66}"/>
    <dgm:cxn modelId="{6CD9E263-B12B-4ADA-87DE-BB34BA947256}" srcId="{279F0205-8C35-400C-8949-A63D9EE9D783}" destId="{80AD650A-981C-44D2-AC16-2A94E871427B}" srcOrd="1" destOrd="0" parTransId="{B61FA4D5-CA72-4FD7-BAAB-2049B39F1077}" sibTransId="{31AB3C4F-A359-49B2-8A62-20EE4D8B8018}"/>
    <dgm:cxn modelId="{DB681A65-9216-6F4D-A572-253329D3DD4E}" type="presOf" srcId="{80AD650A-981C-44D2-AC16-2A94E871427B}" destId="{5F749C69-8DAE-6346-B92E-C231029E21AC}" srcOrd="0" destOrd="0" presId="urn:microsoft.com/office/officeart/2005/8/layout/default"/>
    <dgm:cxn modelId="{669A4A89-BD4C-2243-A0A7-4A0CB9D0BAEC}" type="presOf" srcId="{279F0205-8C35-400C-8949-A63D9EE9D783}" destId="{AABE8109-9BA1-BA45-8725-7CCAB6AAD6EF}" srcOrd="0" destOrd="0" presId="urn:microsoft.com/office/officeart/2005/8/layout/default"/>
    <dgm:cxn modelId="{B85B828E-C6A8-C14E-BB58-7DD23850253C}" type="presOf" srcId="{F20DAE4F-F622-4046-BC24-BAB2E8178712}" destId="{8D58B652-A40D-6E43-8C0E-DB37C1ABAF75}" srcOrd="0" destOrd="0" presId="urn:microsoft.com/office/officeart/2005/8/layout/default"/>
    <dgm:cxn modelId="{55316A97-F6A5-4CFD-B7D6-0B89A9823481}" srcId="{279F0205-8C35-400C-8949-A63D9EE9D783}" destId="{D807A710-797F-40DB-BAB2-2A396BE31DE9}" srcOrd="4" destOrd="0" parTransId="{8C309EA8-4D13-4494-AD72-83C912459AA7}" sibTransId="{CD2F15B4-943C-4E7B-9AD9-593013ACAE19}"/>
    <dgm:cxn modelId="{A5AAF79E-DBF3-1A4A-BBC3-3A143559C90B}" type="presOf" srcId="{A62BB356-90C4-4669-AD0A-78C1930C58C3}" destId="{EF012764-A489-9A46-8E11-D11CEFE6481D}" srcOrd="0" destOrd="0" presId="urn:microsoft.com/office/officeart/2005/8/layout/default"/>
    <dgm:cxn modelId="{66AB4DB1-8C3C-724C-8FDB-BBDC6A6292CA}" type="presOf" srcId="{D2BCBB30-3FE7-452A-AFF1-1CBB6F7BBADE}" destId="{E79AEEC7-227F-8845-BB2D-A4A04BF525A9}" srcOrd="0" destOrd="0" presId="urn:microsoft.com/office/officeart/2005/8/layout/default"/>
    <dgm:cxn modelId="{8F2125D2-0CCB-4DD0-8BB9-B6222A78093F}" srcId="{279F0205-8C35-400C-8949-A63D9EE9D783}" destId="{F20DAE4F-F622-4046-BC24-BAB2E8178712}" srcOrd="3" destOrd="0" parTransId="{2C7E510C-521E-4D17-8206-283F40AFE364}" sibTransId="{14CF6A5A-7D88-494E-8041-8F03AA397553}"/>
    <dgm:cxn modelId="{CC3800FC-709C-424A-9380-D3112CE896ED}" srcId="{279F0205-8C35-400C-8949-A63D9EE9D783}" destId="{D2BCBB30-3FE7-452A-AFF1-1CBB6F7BBADE}" srcOrd="6" destOrd="0" parTransId="{4163CC4F-5283-4B83-9C0D-41997B6DB276}" sibTransId="{145F8828-C13A-4736-BB47-22BDC0D372DC}"/>
    <dgm:cxn modelId="{A4D85BFD-5514-3F42-B2CA-58FBA17265EC}" type="presOf" srcId="{D807A710-797F-40DB-BAB2-2A396BE31DE9}" destId="{E157EE7C-92D8-C54B-A472-EF3DAFE2BB62}" srcOrd="0" destOrd="0" presId="urn:microsoft.com/office/officeart/2005/8/layout/default"/>
    <dgm:cxn modelId="{5A7905B2-FCB2-7647-BB27-0BA42D8E6F59}" type="presParOf" srcId="{AABE8109-9BA1-BA45-8725-7CCAB6AAD6EF}" destId="{4D477A3A-FF2D-8149-8ED9-66C80DF48112}" srcOrd="0" destOrd="0" presId="urn:microsoft.com/office/officeart/2005/8/layout/default"/>
    <dgm:cxn modelId="{97B4DA09-B2B2-8C40-ADA2-556FC2710A19}" type="presParOf" srcId="{AABE8109-9BA1-BA45-8725-7CCAB6AAD6EF}" destId="{BB96308C-BA46-E04E-BA49-69B6D361D480}" srcOrd="1" destOrd="0" presId="urn:microsoft.com/office/officeart/2005/8/layout/default"/>
    <dgm:cxn modelId="{F6B4EEF5-426B-9043-9C99-398B3548092B}" type="presParOf" srcId="{AABE8109-9BA1-BA45-8725-7CCAB6AAD6EF}" destId="{5F749C69-8DAE-6346-B92E-C231029E21AC}" srcOrd="2" destOrd="0" presId="urn:microsoft.com/office/officeart/2005/8/layout/default"/>
    <dgm:cxn modelId="{BC729ECC-90D1-6A46-B161-F09DC2B28AE5}" type="presParOf" srcId="{AABE8109-9BA1-BA45-8725-7CCAB6AAD6EF}" destId="{5C4C4F54-343F-BD4C-9314-C3670F2F1F8D}" srcOrd="3" destOrd="0" presId="urn:microsoft.com/office/officeart/2005/8/layout/default"/>
    <dgm:cxn modelId="{A8F023DA-D217-AD47-A3C7-9635470E6E1F}" type="presParOf" srcId="{AABE8109-9BA1-BA45-8725-7CCAB6AAD6EF}" destId="{8862F422-D8D6-DD46-8FCD-9FAD895A2387}" srcOrd="4" destOrd="0" presId="urn:microsoft.com/office/officeart/2005/8/layout/default"/>
    <dgm:cxn modelId="{DEBA453C-2367-B04B-ADCC-6B29CE8BC746}" type="presParOf" srcId="{AABE8109-9BA1-BA45-8725-7CCAB6AAD6EF}" destId="{65414231-78A7-EB4C-8317-40618AD93E64}" srcOrd="5" destOrd="0" presId="urn:microsoft.com/office/officeart/2005/8/layout/default"/>
    <dgm:cxn modelId="{FC826B04-51E0-1E4E-855B-CE0C09A9C168}" type="presParOf" srcId="{AABE8109-9BA1-BA45-8725-7CCAB6AAD6EF}" destId="{8D58B652-A40D-6E43-8C0E-DB37C1ABAF75}" srcOrd="6" destOrd="0" presId="urn:microsoft.com/office/officeart/2005/8/layout/default"/>
    <dgm:cxn modelId="{5FE6118F-F9FB-9848-9AC7-C00ED676AB14}" type="presParOf" srcId="{AABE8109-9BA1-BA45-8725-7CCAB6AAD6EF}" destId="{D58E0C1C-BCAF-B94B-BE58-BF1BDBF75CCD}" srcOrd="7" destOrd="0" presId="urn:microsoft.com/office/officeart/2005/8/layout/default"/>
    <dgm:cxn modelId="{678A4E56-E6DF-8540-A8EB-5350788F9CB0}" type="presParOf" srcId="{AABE8109-9BA1-BA45-8725-7CCAB6AAD6EF}" destId="{E157EE7C-92D8-C54B-A472-EF3DAFE2BB62}" srcOrd="8" destOrd="0" presId="urn:microsoft.com/office/officeart/2005/8/layout/default"/>
    <dgm:cxn modelId="{39DBD6D3-B3EF-384D-AABE-F7B33CECBEBC}" type="presParOf" srcId="{AABE8109-9BA1-BA45-8725-7CCAB6AAD6EF}" destId="{04C0BDC0-B083-294F-8104-8772F4ADFF99}" srcOrd="9" destOrd="0" presId="urn:microsoft.com/office/officeart/2005/8/layout/default"/>
    <dgm:cxn modelId="{68392B61-A7EA-434C-A861-6BAB9AF94DEB}" type="presParOf" srcId="{AABE8109-9BA1-BA45-8725-7CCAB6AAD6EF}" destId="{CA8E5CC2-DA16-6B41-9D87-DB69545F48DA}" srcOrd="10" destOrd="0" presId="urn:microsoft.com/office/officeart/2005/8/layout/default"/>
    <dgm:cxn modelId="{752CD5C5-EF66-3E40-ABF2-762CEB02D3E8}" type="presParOf" srcId="{AABE8109-9BA1-BA45-8725-7CCAB6AAD6EF}" destId="{9235B5B4-C8F8-574D-A45F-1988320FC3CD}" srcOrd="11" destOrd="0" presId="urn:microsoft.com/office/officeart/2005/8/layout/default"/>
    <dgm:cxn modelId="{8814644A-26E8-714A-A7EC-1EEC6C7B6331}" type="presParOf" srcId="{AABE8109-9BA1-BA45-8725-7CCAB6AAD6EF}" destId="{E79AEEC7-227F-8845-BB2D-A4A04BF525A9}" srcOrd="12" destOrd="0" presId="urn:microsoft.com/office/officeart/2005/8/layout/default"/>
    <dgm:cxn modelId="{5F042183-BFD1-C34A-BEAD-777F2E4B61F7}" type="presParOf" srcId="{AABE8109-9BA1-BA45-8725-7CCAB6AAD6EF}" destId="{51CE9C61-EDEB-BD47-91C8-78D181C4202D}" srcOrd="13" destOrd="0" presId="urn:microsoft.com/office/officeart/2005/8/layout/default"/>
    <dgm:cxn modelId="{1BA7BF18-86E6-374D-9472-ED0241486BC2}" type="presParOf" srcId="{AABE8109-9BA1-BA45-8725-7CCAB6AAD6EF}" destId="{870E852B-2802-0A41-A4FC-1CAA7D667BF6}" srcOrd="14" destOrd="0" presId="urn:microsoft.com/office/officeart/2005/8/layout/default"/>
    <dgm:cxn modelId="{30EC2BC6-871A-CD46-A66D-B77BDD8E912F}" type="presParOf" srcId="{AABE8109-9BA1-BA45-8725-7CCAB6AAD6EF}" destId="{6A548F76-C53E-1142-9D71-9BDD6B46E83F}" srcOrd="15" destOrd="0" presId="urn:microsoft.com/office/officeart/2005/8/layout/default"/>
    <dgm:cxn modelId="{1D4CC538-432A-1748-A163-9396113E9341}" type="presParOf" srcId="{AABE8109-9BA1-BA45-8725-7CCAB6AAD6EF}" destId="{EF012764-A489-9A46-8E11-D11CEFE6481D}"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2D3934-8C39-4B15-ADEE-387E4570D63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7EA7967-F736-414B-A50C-50431E7E61D0}">
      <dgm:prSet/>
      <dgm:spPr/>
      <dgm:t>
        <a:bodyPr/>
        <a:lstStyle/>
        <a:p>
          <a:r>
            <a:rPr lang="en-US"/>
            <a:t>What do we need to stop doing so that we can join Jesus on His mission?</a:t>
          </a:r>
        </a:p>
      </dgm:t>
    </dgm:pt>
    <dgm:pt modelId="{D60EB275-0FAC-47C0-96AD-EDADA6156876}" type="parTrans" cxnId="{C4DB6CBA-C530-4355-B9EF-825EAEBBD2CD}">
      <dgm:prSet/>
      <dgm:spPr/>
      <dgm:t>
        <a:bodyPr/>
        <a:lstStyle/>
        <a:p>
          <a:endParaRPr lang="en-US"/>
        </a:p>
      </dgm:t>
    </dgm:pt>
    <dgm:pt modelId="{7A3132C2-30F5-4207-B2A1-0563BFEC8BA8}" type="sibTrans" cxnId="{C4DB6CBA-C530-4355-B9EF-825EAEBBD2CD}">
      <dgm:prSet/>
      <dgm:spPr/>
      <dgm:t>
        <a:bodyPr/>
        <a:lstStyle/>
        <a:p>
          <a:endParaRPr lang="en-US"/>
        </a:p>
      </dgm:t>
    </dgm:pt>
    <dgm:pt modelId="{F3BA09C8-1BB3-44D8-BFB4-E2ACB9FF1AAD}">
      <dgm:prSet/>
      <dgm:spPr/>
      <dgm:t>
        <a:bodyPr/>
        <a:lstStyle/>
        <a:p>
          <a:r>
            <a:rPr lang="en-US"/>
            <a:t>What is good? Better? Best? (Not perfection)</a:t>
          </a:r>
        </a:p>
      </dgm:t>
    </dgm:pt>
    <dgm:pt modelId="{4B726ADB-DCEF-47B9-AB09-DBAD46711F19}" type="parTrans" cxnId="{B25FC468-051D-48BA-8387-EACEE6F46E8E}">
      <dgm:prSet/>
      <dgm:spPr/>
      <dgm:t>
        <a:bodyPr/>
        <a:lstStyle/>
        <a:p>
          <a:endParaRPr lang="en-US"/>
        </a:p>
      </dgm:t>
    </dgm:pt>
    <dgm:pt modelId="{00419698-B80C-48C2-BA85-4FA7DF3E0C0C}" type="sibTrans" cxnId="{B25FC468-051D-48BA-8387-EACEE6F46E8E}">
      <dgm:prSet/>
      <dgm:spPr/>
      <dgm:t>
        <a:bodyPr/>
        <a:lstStyle/>
        <a:p>
          <a:endParaRPr lang="en-US"/>
        </a:p>
      </dgm:t>
    </dgm:pt>
    <dgm:pt modelId="{EFEF03A3-1589-4A27-B5AE-F8F95B504939}">
      <dgm:prSet/>
      <dgm:spPr/>
      <dgm:t>
        <a:bodyPr/>
        <a:lstStyle/>
        <a:p>
          <a:r>
            <a:rPr lang="en-US"/>
            <a:t>What is the priority today?</a:t>
          </a:r>
        </a:p>
      </dgm:t>
    </dgm:pt>
    <dgm:pt modelId="{DF1536BC-D75D-418F-A1F9-1B39F7AE9660}" type="parTrans" cxnId="{106F6A92-D50A-4F23-AD43-F50B3361EA5D}">
      <dgm:prSet/>
      <dgm:spPr/>
      <dgm:t>
        <a:bodyPr/>
        <a:lstStyle/>
        <a:p>
          <a:endParaRPr lang="en-US"/>
        </a:p>
      </dgm:t>
    </dgm:pt>
    <dgm:pt modelId="{1B484C78-7E62-4206-A7D4-60181DA33658}" type="sibTrans" cxnId="{106F6A92-D50A-4F23-AD43-F50B3361EA5D}">
      <dgm:prSet/>
      <dgm:spPr/>
      <dgm:t>
        <a:bodyPr/>
        <a:lstStyle/>
        <a:p>
          <a:endParaRPr lang="en-US"/>
        </a:p>
      </dgm:t>
    </dgm:pt>
    <dgm:pt modelId="{41AEE5AF-A928-42EE-9B04-A2807E957687}">
      <dgm:prSet/>
      <dgm:spPr/>
      <dgm:t>
        <a:bodyPr/>
        <a:lstStyle/>
        <a:p>
          <a:r>
            <a:rPr lang="en-US"/>
            <a:t>What is the “One Thing” we are asking people to consider?</a:t>
          </a:r>
        </a:p>
      </dgm:t>
    </dgm:pt>
    <dgm:pt modelId="{289C672A-8F4D-408E-88E2-A1702334D4B9}" type="parTrans" cxnId="{6AB8767D-0B8D-4F4A-81E7-4D990A2FE6D5}">
      <dgm:prSet/>
      <dgm:spPr/>
      <dgm:t>
        <a:bodyPr/>
        <a:lstStyle/>
        <a:p>
          <a:endParaRPr lang="en-US"/>
        </a:p>
      </dgm:t>
    </dgm:pt>
    <dgm:pt modelId="{D1CA1671-5308-485B-8D30-B7713BE9B90A}" type="sibTrans" cxnId="{6AB8767D-0B8D-4F4A-81E7-4D990A2FE6D5}">
      <dgm:prSet/>
      <dgm:spPr/>
      <dgm:t>
        <a:bodyPr/>
        <a:lstStyle/>
        <a:p>
          <a:endParaRPr lang="en-US"/>
        </a:p>
      </dgm:t>
    </dgm:pt>
    <dgm:pt modelId="{8A8322F1-EE9E-426E-9ECA-18E20E98673B}">
      <dgm:prSet/>
      <dgm:spPr/>
      <dgm:t>
        <a:bodyPr/>
        <a:lstStyle/>
        <a:p>
          <a:r>
            <a:rPr lang="en-US"/>
            <a:t>It’s about leading people to take their next steps.</a:t>
          </a:r>
        </a:p>
      </dgm:t>
    </dgm:pt>
    <dgm:pt modelId="{121FDE8F-2E96-4562-9F95-F3327319B1B3}" type="parTrans" cxnId="{74216C2A-D05E-4078-9DE5-D439B04329CC}">
      <dgm:prSet/>
      <dgm:spPr/>
      <dgm:t>
        <a:bodyPr/>
        <a:lstStyle/>
        <a:p>
          <a:endParaRPr lang="en-US"/>
        </a:p>
      </dgm:t>
    </dgm:pt>
    <dgm:pt modelId="{ED9A5061-DBB8-450E-9F4E-8E98930555E3}" type="sibTrans" cxnId="{74216C2A-D05E-4078-9DE5-D439B04329CC}">
      <dgm:prSet/>
      <dgm:spPr/>
      <dgm:t>
        <a:bodyPr/>
        <a:lstStyle/>
        <a:p>
          <a:endParaRPr lang="en-US"/>
        </a:p>
      </dgm:t>
    </dgm:pt>
    <dgm:pt modelId="{6B832B7C-4D72-2446-812C-131D87613C16}" type="pres">
      <dgm:prSet presAssocID="{F92D3934-8C39-4B15-ADEE-387E4570D63A}" presName="linear" presStyleCnt="0">
        <dgm:presLayoutVars>
          <dgm:animLvl val="lvl"/>
          <dgm:resizeHandles val="exact"/>
        </dgm:presLayoutVars>
      </dgm:prSet>
      <dgm:spPr/>
    </dgm:pt>
    <dgm:pt modelId="{547BE6D7-D8A2-BD41-A84B-47E2F398C846}" type="pres">
      <dgm:prSet presAssocID="{27EA7967-F736-414B-A50C-50431E7E61D0}" presName="parentText" presStyleLbl="node1" presStyleIdx="0" presStyleCnt="5">
        <dgm:presLayoutVars>
          <dgm:chMax val="0"/>
          <dgm:bulletEnabled val="1"/>
        </dgm:presLayoutVars>
      </dgm:prSet>
      <dgm:spPr/>
    </dgm:pt>
    <dgm:pt modelId="{80104C2A-E614-5143-8001-A3A63472A695}" type="pres">
      <dgm:prSet presAssocID="{7A3132C2-30F5-4207-B2A1-0563BFEC8BA8}" presName="spacer" presStyleCnt="0"/>
      <dgm:spPr/>
    </dgm:pt>
    <dgm:pt modelId="{A7AE4F70-2DF7-6D44-817E-F04F0B2E0764}" type="pres">
      <dgm:prSet presAssocID="{F3BA09C8-1BB3-44D8-BFB4-E2ACB9FF1AAD}" presName="parentText" presStyleLbl="node1" presStyleIdx="1" presStyleCnt="5">
        <dgm:presLayoutVars>
          <dgm:chMax val="0"/>
          <dgm:bulletEnabled val="1"/>
        </dgm:presLayoutVars>
      </dgm:prSet>
      <dgm:spPr/>
    </dgm:pt>
    <dgm:pt modelId="{E57AADA8-E454-B543-A5EE-CD2205B08428}" type="pres">
      <dgm:prSet presAssocID="{00419698-B80C-48C2-BA85-4FA7DF3E0C0C}" presName="spacer" presStyleCnt="0"/>
      <dgm:spPr/>
    </dgm:pt>
    <dgm:pt modelId="{B065182F-17B6-9540-A6E3-C4704E1E0D06}" type="pres">
      <dgm:prSet presAssocID="{EFEF03A3-1589-4A27-B5AE-F8F95B504939}" presName="parentText" presStyleLbl="node1" presStyleIdx="2" presStyleCnt="5">
        <dgm:presLayoutVars>
          <dgm:chMax val="0"/>
          <dgm:bulletEnabled val="1"/>
        </dgm:presLayoutVars>
      </dgm:prSet>
      <dgm:spPr/>
    </dgm:pt>
    <dgm:pt modelId="{556FC609-87B8-F843-841E-FF0AF546D841}" type="pres">
      <dgm:prSet presAssocID="{1B484C78-7E62-4206-A7D4-60181DA33658}" presName="spacer" presStyleCnt="0"/>
      <dgm:spPr/>
    </dgm:pt>
    <dgm:pt modelId="{E4D54750-F2B4-F845-BA16-2BEA9B58D338}" type="pres">
      <dgm:prSet presAssocID="{41AEE5AF-A928-42EE-9B04-A2807E957687}" presName="parentText" presStyleLbl="node1" presStyleIdx="3" presStyleCnt="5">
        <dgm:presLayoutVars>
          <dgm:chMax val="0"/>
          <dgm:bulletEnabled val="1"/>
        </dgm:presLayoutVars>
      </dgm:prSet>
      <dgm:spPr/>
    </dgm:pt>
    <dgm:pt modelId="{5FDDF90C-CC1B-F845-A88B-792BC856EA16}" type="pres">
      <dgm:prSet presAssocID="{D1CA1671-5308-485B-8D30-B7713BE9B90A}" presName="spacer" presStyleCnt="0"/>
      <dgm:spPr/>
    </dgm:pt>
    <dgm:pt modelId="{91C87070-C7AA-8147-9A5C-E35561058FFA}" type="pres">
      <dgm:prSet presAssocID="{8A8322F1-EE9E-426E-9ECA-18E20E98673B}" presName="parentText" presStyleLbl="node1" presStyleIdx="4" presStyleCnt="5">
        <dgm:presLayoutVars>
          <dgm:chMax val="0"/>
          <dgm:bulletEnabled val="1"/>
        </dgm:presLayoutVars>
      </dgm:prSet>
      <dgm:spPr/>
    </dgm:pt>
  </dgm:ptLst>
  <dgm:cxnLst>
    <dgm:cxn modelId="{8CB22C04-89AF-4A4E-8A06-90AEC5E2BDCC}" type="presOf" srcId="{27EA7967-F736-414B-A50C-50431E7E61D0}" destId="{547BE6D7-D8A2-BD41-A84B-47E2F398C846}" srcOrd="0" destOrd="0" presId="urn:microsoft.com/office/officeart/2005/8/layout/vList2"/>
    <dgm:cxn modelId="{D6290609-A4B3-0449-8E9C-AB98BB16EFCA}" type="presOf" srcId="{8A8322F1-EE9E-426E-9ECA-18E20E98673B}" destId="{91C87070-C7AA-8147-9A5C-E35561058FFA}" srcOrd="0" destOrd="0" presId="urn:microsoft.com/office/officeart/2005/8/layout/vList2"/>
    <dgm:cxn modelId="{74216C2A-D05E-4078-9DE5-D439B04329CC}" srcId="{F92D3934-8C39-4B15-ADEE-387E4570D63A}" destId="{8A8322F1-EE9E-426E-9ECA-18E20E98673B}" srcOrd="4" destOrd="0" parTransId="{121FDE8F-2E96-4562-9F95-F3327319B1B3}" sibTransId="{ED9A5061-DBB8-450E-9F4E-8E98930555E3}"/>
    <dgm:cxn modelId="{B25FC468-051D-48BA-8387-EACEE6F46E8E}" srcId="{F92D3934-8C39-4B15-ADEE-387E4570D63A}" destId="{F3BA09C8-1BB3-44D8-BFB4-E2ACB9FF1AAD}" srcOrd="1" destOrd="0" parTransId="{4B726ADB-DCEF-47B9-AB09-DBAD46711F19}" sibTransId="{00419698-B80C-48C2-BA85-4FA7DF3E0C0C}"/>
    <dgm:cxn modelId="{6AB8767D-0B8D-4F4A-81E7-4D990A2FE6D5}" srcId="{F92D3934-8C39-4B15-ADEE-387E4570D63A}" destId="{41AEE5AF-A928-42EE-9B04-A2807E957687}" srcOrd="3" destOrd="0" parTransId="{289C672A-8F4D-408E-88E2-A1702334D4B9}" sibTransId="{D1CA1671-5308-485B-8D30-B7713BE9B90A}"/>
    <dgm:cxn modelId="{CB9C8387-9DEB-A64A-BB90-3DAFE27642CE}" type="presOf" srcId="{F3BA09C8-1BB3-44D8-BFB4-E2ACB9FF1AAD}" destId="{A7AE4F70-2DF7-6D44-817E-F04F0B2E0764}" srcOrd="0" destOrd="0" presId="urn:microsoft.com/office/officeart/2005/8/layout/vList2"/>
    <dgm:cxn modelId="{106F6A92-D50A-4F23-AD43-F50B3361EA5D}" srcId="{F92D3934-8C39-4B15-ADEE-387E4570D63A}" destId="{EFEF03A3-1589-4A27-B5AE-F8F95B504939}" srcOrd="2" destOrd="0" parTransId="{DF1536BC-D75D-418F-A1F9-1B39F7AE9660}" sibTransId="{1B484C78-7E62-4206-A7D4-60181DA33658}"/>
    <dgm:cxn modelId="{C4DB6CBA-C530-4355-B9EF-825EAEBBD2CD}" srcId="{F92D3934-8C39-4B15-ADEE-387E4570D63A}" destId="{27EA7967-F736-414B-A50C-50431E7E61D0}" srcOrd="0" destOrd="0" parTransId="{D60EB275-0FAC-47C0-96AD-EDADA6156876}" sibTransId="{7A3132C2-30F5-4207-B2A1-0563BFEC8BA8}"/>
    <dgm:cxn modelId="{B7C062CF-9D42-AC4E-A164-0DF4308333CD}" type="presOf" srcId="{41AEE5AF-A928-42EE-9B04-A2807E957687}" destId="{E4D54750-F2B4-F845-BA16-2BEA9B58D338}" srcOrd="0" destOrd="0" presId="urn:microsoft.com/office/officeart/2005/8/layout/vList2"/>
    <dgm:cxn modelId="{8A50F8F3-1BB6-EA40-9905-325A3F459DED}" type="presOf" srcId="{EFEF03A3-1589-4A27-B5AE-F8F95B504939}" destId="{B065182F-17B6-9540-A6E3-C4704E1E0D06}" srcOrd="0" destOrd="0" presId="urn:microsoft.com/office/officeart/2005/8/layout/vList2"/>
    <dgm:cxn modelId="{0FE1AAF8-4322-6F48-8A17-6AB26D484319}" type="presOf" srcId="{F92D3934-8C39-4B15-ADEE-387E4570D63A}" destId="{6B832B7C-4D72-2446-812C-131D87613C16}" srcOrd="0" destOrd="0" presId="urn:microsoft.com/office/officeart/2005/8/layout/vList2"/>
    <dgm:cxn modelId="{3358A128-1647-0546-97BD-A6B2168BF29D}" type="presParOf" srcId="{6B832B7C-4D72-2446-812C-131D87613C16}" destId="{547BE6D7-D8A2-BD41-A84B-47E2F398C846}" srcOrd="0" destOrd="0" presId="urn:microsoft.com/office/officeart/2005/8/layout/vList2"/>
    <dgm:cxn modelId="{0F309795-FEFC-0748-9B13-261BB65C4E6E}" type="presParOf" srcId="{6B832B7C-4D72-2446-812C-131D87613C16}" destId="{80104C2A-E614-5143-8001-A3A63472A695}" srcOrd="1" destOrd="0" presId="urn:microsoft.com/office/officeart/2005/8/layout/vList2"/>
    <dgm:cxn modelId="{75B0E195-C743-BC44-8C20-7B5FF1213115}" type="presParOf" srcId="{6B832B7C-4D72-2446-812C-131D87613C16}" destId="{A7AE4F70-2DF7-6D44-817E-F04F0B2E0764}" srcOrd="2" destOrd="0" presId="urn:microsoft.com/office/officeart/2005/8/layout/vList2"/>
    <dgm:cxn modelId="{6753E923-1CD1-FF40-98CA-EE03C373FCBA}" type="presParOf" srcId="{6B832B7C-4D72-2446-812C-131D87613C16}" destId="{E57AADA8-E454-B543-A5EE-CD2205B08428}" srcOrd="3" destOrd="0" presId="urn:microsoft.com/office/officeart/2005/8/layout/vList2"/>
    <dgm:cxn modelId="{8EB4C42C-CA6A-F540-BA93-56D9BE8927B7}" type="presParOf" srcId="{6B832B7C-4D72-2446-812C-131D87613C16}" destId="{B065182F-17B6-9540-A6E3-C4704E1E0D06}" srcOrd="4" destOrd="0" presId="urn:microsoft.com/office/officeart/2005/8/layout/vList2"/>
    <dgm:cxn modelId="{17324F38-4C97-6744-BBDB-043E143C9A9B}" type="presParOf" srcId="{6B832B7C-4D72-2446-812C-131D87613C16}" destId="{556FC609-87B8-F843-841E-FF0AF546D841}" srcOrd="5" destOrd="0" presId="urn:microsoft.com/office/officeart/2005/8/layout/vList2"/>
    <dgm:cxn modelId="{352A149F-6449-CE4B-A84F-62D98A5533A1}" type="presParOf" srcId="{6B832B7C-4D72-2446-812C-131D87613C16}" destId="{E4D54750-F2B4-F845-BA16-2BEA9B58D338}" srcOrd="6" destOrd="0" presId="urn:microsoft.com/office/officeart/2005/8/layout/vList2"/>
    <dgm:cxn modelId="{73D8D7E4-93F4-CD4B-80D7-0DE8C308AC90}" type="presParOf" srcId="{6B832B7C-4D72-2446-812C-131D87613C16}" destId="{5FDDF90C-CC1B-F845-A88B-792BC856EA16}" srcOrd="7" destOrd="0" presId="urn:microsoft.com/office/officeart/2005/8/layout/vList2"/>
    <dgm:cxn modelId="{3E777787-8E77-374A-88F0-9C41C6C69444}" type="presParOf" srcId="{6B832B7C-4D72-2446-812C-131D87613C16}" destId="{91C87070-C7AA-8147-9A5C-E35561058FF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7D5298-5384-4F63-8D19-68B30CC4344E}"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ADBD7EDD-4635-4A70-95CE-878C0FAE8A36}">
      <dgm:prSet/>
      <dgm:spPr/>
      <dgm:t>
        <a:bodyPr/>
        <a:lstStyle/>
        <a:p>
          <a:r>
            <a:rPr lang="en-US" b="1"/>
            <a:t>Love your person. Not your issue.</a:t>
          </a:r>
          <a:endParaRPr lang="en-US"/>
        </a:p>
      </dgm:t>
    </dgm:pt>
    <dgm:pt modelId="{E9BD5482-0718-4E85-BAFE-092683E78261}" type="parTrans" cxnId="{2E45C913-6992-41CA-B493-4549F5BE6523}">
      <dgm:prSet/>
      <dgm:spPr/>
      <dgm:t>
        <a:bodyPr/>
        <a:lstStyle/>
        <a:p>
          <a:endParaRPr lang="en-US"/>
        </a:p>
      </dgm:t>
    </dgm:pt>
    <dgm:pt modelId="{C43A4160-A198-48B8-B77A-C3846B4AAC44}" type="sibTrans" cxnId="{2E45C913-6992-41CA-B493-4549F5BE6523}">
      <dgm:prSet/>
      <dgm:spPr/>
      <dgm:t>
        <a:bodyPr/>
        <a:lstStyle/>
        <a:p>
          <a:endParaRPr lang="en-US"/>
        </a:p>
      </dgm:t>
    </dgm:pt>
    <dgm:pt modelId="{55F1545C-AB2E-467F-82ED-978DED5365D8}">
      <dgm:prSet/>
      <dgm:spPr/>
      <dgm:t>
        <a:bodyPr/>
        <a:lstStyle/>
        <a:p>
          <a:r>
            <a:rPr lang="en-US"/>
            <a:t>Theological Position</a:t>
          </a:r>
        </a:p>
      </dgm:t>
    </dgm:pt>
    <dgm:pt modelId="{E712B748-8971-46D7-8FB1-DBAA3F268C7C}" type="parTrans" cxnId="{5ADBEBEE-E3A8-4C29-AD3C-E750408B96B4}">
      <dgm:prSet/>
      <dgm:spPr/>
      <dgm:t>
        <a:bodyPr/>
        <a:lstStyle/>
        <a:p>
          <a:endParaRPr lang="en-US"/>
        </a:p>
      </dgm:t>
    </dgm:pt>
    <dgm:pt modelId="{B0AE2896-234D-4489-AF30-7874EC58154D}" type="sibTrans" cxnId="{5ADBEBEE-E3A8-4C29-AD3C-E750408B96B4}">
      <dgm:prSet/>
      <dgm:spPr/>
      <dgm:t>
        <a:bodyPr/>
        <a:lstStyle/>
        <a:p>
          <a:endParaRPr lang="en-US"/>
        </a:p>
      </dgm:t>
    </dgm:pt>
    <dgm:pt modelId="{1BC202A4-1FB2-4FF4-86BF-39AA54C53E6C}">
      <dgm:prSet/>
      <dgm:spPr/>
      <dgm:t>
        <a:bodyPr/>
        <a:lstStyle/>
        <a:p>
          <a:r>
            <a:rPr lang="en-US"/>
            <a:t>Practices</a:t>
          </a:r>
        </a:p>
      </dgm:t>
    </dgm:pt>
    <dgm:pt modelId="{7A5B971A-591C-4AB2-9108-9F588BBF3D14}" type="parTrans" cxnId="{0E7EECA7-9386-4192-A655-70382DFEDC1D}">
      <dgm:prSet/>
      <dgm:spPr/>
      <dgm:t>
        <a:bodyPr/>
        <a:lstStyle/>
        <a:p>
          <a:endParaRPr lang="en-US"/>
        </a:p>
      </dgm:t>
    </dgm:pt>
    <dgm:pt modelId="{0492577A-72C2-40AE-A9DF-6EF0441C937C}" type="sibTrans" cxnId="{0E7EECA7-9386-4192-A655-70382DFEDC1D}">
      <dgm:prSet/>
      <dgm:spPr/>
      <dgm:t>
        <a:bodyPr/>
        <a:lstStyle/>
        <a:p>
          <a:endParaRPr lang="en-US"/>
        </a:p>
      </dgm:t>
    </dgm:pt>
    <dgm:pt modelId="{1B2B312B-61DB-4A6A-93AD-6D401279269E}">
      <dgm:prSet/>
      <dgm:spPr/>
      <dgm:t>
        <a:bodyPr/>
        <a:lstStyle/>
        <a:p>
          <a:r>
            <a:rPr lang="en-US"/>
            <a:t>Mask Mandates</a:t>
          </a:r>
        </a:p>
      </dgm:t>
    </dgm:pt>
    <dgm:pt modelId="{E911DCA9-318A-4093-999B-E011D4732759}" type="parTrans" cxnId="{F7A132AF-66D1-4E8B-A514-AE2D91BE539E}">
      <dgm:prSet/>
      <dgm:spPr/>
      <dgm:t>
        <a:bodyPr/>
        <a:lstStyle/>
        <a:p>
          <a:endParaRPr lang="en-US"/>
        </a:p>
      </dgm:t>
    </dgm:pt>
    <dgm:pt modelId="{09CE5F92-32FE-427B-8BD8-8612CEDF421B}" type="sibTrans" cxnId="{F7A132AF-66D1-4E8B-A514-AE2D91BE539E}">
      <dgm:prSet/>
      <dgm:spPr/>
      <dgm:t>
        <a:bodyPr/>
        <a:lstStyle/>
        <a:p>
          <a:endParaRPr lang="en-US"/>
        </a:p>
      </dgm:t>
    </dgm:pt>
    <dgm:pt modelId="{A7E6E92A-5AB7-4DBA-BB14-C2AB846A8AB2}">
      <dgm:prSet/>
      <dgm:spPr/>
      <dgm:t>
        <a:bodyPr/>
        <a:lstStyle/>
        <a:p>
          <a:r>
            <a:rPr lang="en-US"/>
            <a:t>Vaccination Mandates</a:t>
          </a:r>
        </a:p>
      </dgm:t>
    </dgm:pt>
    <dgm:pt modelId="{F3AA4105-1964-44BA-B596-667E5FB61EF2}" type="parTrans" cxnId="{93163860-2E17-4002-9380-F037D06ACC4F}">
      <dgm:prSet/>
      <dgm:spPr/>
      <dgm:t>
        <a:bodyPr/>
        <a:lstStyle/>
        <a:p>
          <a:endParaRPr lang="en-US"/>
        </a:p>
      </dgm:t>
    </dgm:pt>
    <dgm:pt modelId="{4966728B-1D88-4FDF-820A-0B90EDA97040}" type="sibTrans" cxnId="{93163860-2E17-4002-9380-F037D06ACC4F}">
      <dgm:prSet/>
      <dgm:spPr/>
      <dgm:t>
        <a:bodyPr/>
        <a:lstStyle/>
        <a:p>
          <a:endParaRPr lang="en-US"/>
        </a:p>
      </dgm:t>
    </dgm:pt>
    <dgm:pt modelId="{80760082-D6BF-462C-BD1E-7D11E9622A1B}">
      <dgm:prSet/>
      <dgm:spPr/>
      <dgm:t>
        <a:bodyPr/>
        <a:lstStyle/>
        <a:p>
          <a:r>
            <a:rPr lang="en-US"/>
            <a:t>Diversity, Equity, and Inclusion (DEI)</a:t>
          </a:r>
        </a:p>
      </dgm:t>
    </dgm:pt>
    <dgm:pt modelId="{E17CBDC4-836F-42B0-B96D-C9A67DEFFB9B}" type="parTrans" cxnId="{D6F3F330-4C2D-4B0E-A2B8-B0A9FD1882A3}">
      <dgm:prSet/>
      <dgm:spPr/>
      <dgm:t>
        <a:bodyPr/>
        <a:lstStyle/>
        <a:p>
          <a:endParaRPr lang="en-US"/>
        </a:p>
      </dgm:t>
    </dgm:pt>
    <dgm:pt modelId="{774D9F35-D6CF-4F5D-A240-C32A67E42B80}" type="sibTrans" cxnId="{D6F3F330-4C2D-4B0E-A2B8-B0A9FD1882A3}">
      <dgm:prSet/>
      <dgm:spPr/>
      <dgm:t>
        <a:bodyPr/>
        <a:lstStyle/>
        <a:p>
          <a:endParaRPr lang="en-US"/>
        </a:p>
      </dgm:t>
    </dgm:pt>
    <dgm:pt modelId="{5A9AA421-1374-47D0-A1E9-1671761C305F}">
      <dgm:prSet/>
      <dgm:spPr/>
      <dgm:t>
        <a:bodyPr/>
        <a:lstStyle/>
        <a:p>
          <a:r>
            <a:rPr lang="en-US"/>
            <a:t>Race/CRT</a:t>
          </a:r>
        </a:p>
      </dgm:t>
    </dgm:pt>
    <dgm:pt modelId="{D683DD8E-6314-4BFB-AC8E-DC7E04A323C7}" type="parTrans" cxnId="{AB5927EA-3F76-4C91-A37F-E33EC9C43A5D}">
      <dgm:prSet/>
      <dgm:spPr/>
      <dgm:t>
        <a:bodyPr/>
        <a:lstStyle/>
        <a:p>
          <a:endParaRPr lang="en-US"/>
        </a:p>
      </dgm:t>
    </dgm:pt>
    <dgm:pt modelId="{47235E85-389B-4A00-9B13-464CA36C8B79}" type="sibTrans" cxnId="{AB5927EA-3F76-4C91-A37F-E33EC9C43A5D}">
      <dgm:prSet/>
      <dgm:spPr/>
      <dgm:t>
        <a:bodyPr/>
        <a:lstStyle/>
        <a:p>
          <a:endParaRPr lang="en-US"/>
        </a:p>
      </dgm:t>
    </dgm:pt>
    <dgm:pt modelId="{D80CC8C2-416C-4B65-9DAD-DAE942A86A31}">
      <dgm:prSet/>
      <dgm:spPr/>
      <dgm:t>
        <a:bodyPr/>
        <a:lstStyle/>
        <a:p>
          <a:r>
            <a:rPr lang="en-US"/>
            <a:t>LGBTQ+</a:t>
          </a:r>
        </a:p>
      </dgm:t>
    </dgm:pt>
    <dgm:pt modelId="{5DB7E7DC-D833-4DA5-B73E-F3B822FC6554}" type="parTrans" cxnId="{ADA2F7FD-A4B3-4900-8955-988A58777EE2}">
      <dgm:prSet/>
      <dgm:spPr/>
      <dgm:t>
        <a:bodyPr/>
        <a:lstStyle/>
        <a:p>
          <a:endParaRPr lang="en-US"/>
        </a:p>
      </dgm:t>
    </dgm:pt>
    <dgm:pt modelId="{F6F1A416-497C-4474-8272-3E455C550E4C}" type="sibTrans" cxnId="{ADA2F7FD-A4B3-4900-8955-988A58777EE2}">
      <dgm:prSet/>
      <dgm:spPr/>
      <dgm:t>
        <a:bodyPr/>
        <a:lstStyle/>
        <a:p>
          <a:endParaRPr lang="en-US"/>
        </a:p>
      </dgm:t>
    </dgm:pt>
    <dgm:pt modelId="{2F981588-6FD0-4DAB-81CE-E315FD5A1E6D}">
      <dgm:prSet/>
      <dgm:spPr/>
      <dgm:t>
        <a:bodyPr/>
        <a:lstStyle/>
        <a:p>
          <a:r>
            <a:rPr lang="en-US"/>
            <a:t>Economics/Inflation</a:t>
          </a:r>
        </a:p>
      </dgm:t>
    </dgm:pt>
    <dgm:pt modelId="{B02101B8-3EAC-492A-A698-E68FF02BEB15}" type="parTrans" cxnId="{20FF8627-4AD6-455C-9B7F-0E55E7ACFBDE}">
      <dgm:prSet/>
      <dgm:spPr/>
      <dgm:t>
        <a:bodyPr/>
        <a:lstStyle/>
        <a:p>
          <a:endParaRPr lang="en-US"/>
        </a:p>
      </dgm:t>
    </dgm:pt>
    <dgm:pt modelId="{DD4C2214-61ED-4AA1-8E7E-D65000B8CEFE}" type="sibTrans" cxnId="{20FF8627-4AD6-455C-9B7F-0E55E7ACFBDE}">
      <dgm:prSet/>
      <dgm:spPr/>
      <dgm:t>
        <a:bodyPr/>
        <a:lstStyle/>
        <a:p>
          <a:endParaRPr lang="en-US"/>
        </a:p>
      </dgm:t>
    </dgm:pt>
    <dgm:pt modelId="{2C17699C-9945-46A5-942C-3526715201BF}">
      <dgm:prSet/>
      <dgm:spPr/>
      <dgm:t>
        <a:bodyPr/>
        <a:lstStyle/>
        <a:p>
          <a:r>
            <a:rPr lang="en-US" b="1"/>
            <a:t>What vehicle is love driving today?</a:t>
          </a:r>
          <a:endParaRPr lang="en-US"/>
        </a:p>
      </dgm:t>
    </dgm:pt>
    <dgm:pt modelId="{E5F297F9-9501-429F-A5D4-7A49F23E619E}" type="parTrans" cxnId="{F6F8C9B6-80E5-4290-BD87-038461621750}">
      <dgm:prSet/>
      <dgm:spPr/>
      <dgm:t>
        <a:bodyPr/>
        <a:lstStyle/>
        <a:p>
          <a:endParaRPr lang="en-US"/>
        </a:p>
      </dgm:t>
    </dgm:pt>
    <dgm:pt modelId="{7917536A-C3A5-4DFB-858A-E5A603B0BAC4}" type="sibTrans" cxnId="{F6F8C9B6-80E5-4290-BD87-038461621750}">
      <dgm:prSet/>
      <dgm:spPr/>
      <dgm:t>
        <a:bodyPr/>
        <a:lstStyle/>
        <a:p>
          <a:endParaRPr lang="en-US"/>
        </a:p>
      </dgm:t>
    </dgm:pt>
    <dgm:pt modelId="{B31F90F9-5A46-421C-A34F-D416A2DC8A76}">
      <dgm:prSet/>
      <dgm:spPr/>
      <dgm:t>
        <a:bodyPr/>
        <a:lstStyle/>
        <a:p>
          <a:r>
            <a:rPr lang="en-US"/>
            <a:t>Physical Vehicles</a:t>
          </a:r>
        </a:p>
      </dgm:t>
    </dgm:pt>
    <dgm:pt modelId="{D0DB4DE0-FFB4-48C6-A05A-5C73864F9B08}" type="parTrans" cxnId="{A255CFF4-8C57-44F5-8FAC-283DE125A303}">
      <dgm:prSet/>
      <dgm:spPr/>
      <dgm:t>
        <a:bodyPr/>
        <a:lstStyle/>
        <a:p>
          <a:endParaRPr lang="en-US"/>
        </a:p>
      </dgm:t>
    </dgm:pt>
    <dgm:pt modelId="{7C8D2EDA-DA91-4EA1-8BCE-B46C6F3AA8E1}" type="sibTrans" cxnId="{A255CFF4-8C57-44F5-8FAC-283DE125A303}">
      <dgm:prSet/>
      <dgm:spPr/>
      <dgm:t>
        <a:bodyPr/>
        <a:lstStyle/>
        <a:p>
          <a:endParaRPr lang="en-US"/>
        </a:p>
      </dgm:t>
    </dgm:pt>
    <dgm:pt modelId="{34CF1212-2895-48F9-A36B-B3E0ECDC04A0}">
      <dgm:prSet/>
      <dgm:spPr/>
      <dgm:t>
        <a:bodyPr/>
        <a:lstStyle/>
        <a:p>
          <a:r>
            <a:rPr lang="en-US"/>
            <a:t>Digital Vehicles</a:t>
          </a:r>
        </a:p>
      </dgm:t>
    </dgm:pt>
    <dgm:pt modelId="{9F13145F-6319-4F28-806F-30BAEE5D428F}" type="parTrans" cxnId="{F9947225-D393-44FF-98A5-CD0CCD1260EC}">
      <dgm:prSet/>
      <dgm:spPr/>
      <dgm:t>
        <a:bodyPr/>
        <a:lstStyle/>
        <a:p>
          <a:endParaRPr lang="en-US"/>
        </a:p>
      </dgm:t>
    </dgm:pt>
    <dgm:pt modelId="{21359220-55DA-44F9-BE60-BAD397972D4E}" type="sibTrans" cxnId="{F9947225-D393-44FF-98A5-CD0CCD1260EC}">
      <dgm:prSet/>
      <dgm:spPr/>
      <dgm:t>
        <a:bodyPr/>
        <a:lstStyle/>
        <a:p>
          <a:endParaRPr lang="en-US"/>
        </a:p>
      </dgm:t>
    </dgm:pt>
    <dgm:pt modelId="{F7B97F47-9420-0747-8B13-6F0DC0AE95D0}" type="pres">
      <dgm:prSet presAssocID="{487D5298-5384-4F63-8D19-68B30CC4344E}" presName="linear" presStyleCnt="0">
        <dgm:presLayoutVars>
          <dgm:dir/>
          <dgm:animLvl val="lvl"/>
          <dgm:resizeHandles val="exact"/>
        </dgm:presLayoutVars>
      </dgm:prSet>
      <dgm:spPr/>
    </dgm:pt>
    <dgm:pt modelId="{3DF6F212-5707-F64A-8F02-FE498E1C711B}" type="pres">
      <dgm:prSet presAssocID="{ADBD7EDD-4635-4A70-95CE-878C0FAE8A36}" presName="parentLin" presStyleCnt="0"/>
      <dgm:spPr/>
    </dgm:pt>
    <dgm:pt modelId="{DD7FE22C-5512-3649-901A-5C120639473B}" type="pres">
      <dgm:prSet presAssocID="{ADBD7EDD-4635-4A70-95CE-878C0FAE8A36}" presName="parentLeftMargin" presStyleLbl="node1" presStyleIdx="0" presStyleCnt="2"/>
      <dgm:spPr/>
    </dgm:pt>
    <dgm:pt modelId="{3172D822-2AC5-3F40-AE04-D177D3933178}" type="pres">
      <dgm:prSet presAssocID="{ADBD7EDD-4635-4A70-95CE-878C0FAE8A36}" presName="parentText" presStyleLbl="node1" presStyleIdx="0" presStyleCnt="2">
        <dgm:presLayoutVars>
          <dgm:chMax val="0"/>
          <dgm:bulletEnabled val="1"/>
        </dgm:presLayoutVars>
      </dgm:prSet>
      <dgm:spPr/>
    </dgm:pt>
    <dgm:pt modelId="{E22668BF-710F-D64C-9C75-2B79FCE4FB95}" type="pres">
      <dgm:prSet presAssocID="{ADBD7EDD-4635-4A70-95CE-878C0FAE8A36}" presName="negativeSpace" presStyleCnt="0"/>
      <dgm:spPr/>
    </dgm:pt>
    <dgm:pt modelId="{E5642CE7-6AC6-DD4D-9655-C36332EC64AD}" type="pres">
      <dgm:prSet presAssocID="{ADBD7EDD-4635-4A70-95CE-878C0FAE8A36}" presName="childText" presStyleLbl="conFgAcc1" presStyleIdx="0" presStyleCnt="2">
        <dgm:presLayoutVars>
          <dgm:bulletEnabled val="1"/>
        </dgm:presLayoutVars>
      </dgm:prSet>
      <dgm:spPr/>
    </dgm:pt>
    <dgm:pt modelId="{A6E810AA-A7B5-3547-9F03-F24A646011BB}" type="pres">
      <dgm:prSet presAssocID="{C43A4160-A198-48B8-B77A-C3846B4AAC44}" presName="spaceBetweenRectangles" presStyleCnt="0"/>
      <dgm:spPr/>
    </dgm:pt>
    <dgm:pt modelId="{18EF20F7-48A1-D347-B926-6045A1D446BD}" type="pres">
      <dgm:prSet presAssocID="{2C17699C-9945-46A5-942C-3526715201BF}" presName="parentLin" presStyleCnt="0"/>
      <dgm:spPr/>
    </dgm:pt>
    <dgm:pt modelId="{68C4A12F-79BB-BA40-9B04-C8A2F98B35B9}" type="pres">
      <dgm:prSet presAssocID="{2C17699C-9945-46A5-942C-3526715201BF}" presName="parentLeftMargin" presStyleLbl="node1" presStyleIdx="0" presStyleCnt="2"/>
      <dgm:spPr/>
    </dgm:pt>
    <dgm:pt modelId="{846BAEF8-CB24-9B42-A4D7-3A8355FE0CDC}" type="pres">
      <dgm:prSet presAssocID="{2C17699C-9945-46A5-942C-3526715201BF}" presName="parentText" presStyleLbl="node1" presStyleIdx="1" presStyleCnt="2">
        <dgm:presLayoutVars>
          <dgm:chMax val="0"/>
          <dgm:bulletEnabled val="1"/>
        </dgm:presLayoutVars>
      </dgm:prSet>
      <dgm:spPr/>
    </dgm:pt>
    <dgm:pt modelId="{1EFA280E-7F80-D94C-AC96-0B2AD13F633F}" type="pres">
      <dgm:prSet presAssocID="{2C17699C-9945-46A5-942C-3526715201BF}" presName="negativeSpace" presStyleCnt="0"/>
      <dgm:spPr/>
    </dgm:pt>
    <dgm:pt modelId="{551314E6-1843-1644-86C8-78B205FCB429}" type="pres">
      <dgm:prSet presAssocID="{2C17699C-9945-46A5-942C-3526715201BF}" presName="childText" presStyleLbl="conFgAcc1" presStyleIdx="1" presStyleCnt="2">
        <dgm:presLayoutVars>
          <dgm:bulletEnabled val="1"/>
        </dgm:presLayoutVars>
      </dgm:prSet>
      <dgm:spPr/>
    </dgm:pt>
  </dgm:ptLst>
  <dgm:cxnLst>
    <dgm:cxn modelId="{EED4FF12-60D6-0B43-8C18-9D55D16DE469}" type="presOf" srcId="{1BC202A4-1FB2-4FF4-86BF-39AA54C53E6C}" destId="{E5642CE7-6AC6-DD4D-9655-C36332EC64AD}" srcOrd="0" destOrd="1" presId="urn:microsoft.com/office/officeart/2005/8/layout/list1"/>
    <dgm:cxn modelId="{2E45C913-6992-41CA-B493-4549F5BE6523}" srcId="{487D5298-5384-4F63-8D19-68B30CC4344E}" destId="{ADBD7EDD-4635-4A70-95CE-878C0FAE8A36}" srcOrd="0" destOrd="0" parTransId="{E9BD5482-0718-4E85-BAFE-092683E78261}" sibTransId="{C43A4160-A198-48B8-B77A-C3846B4AAC44}"/>
    <dgm:cxn modelId="{55964D14-20DD-8544-896F-92945A44F4CE}" type="presOf" srcId="{34CF1212-2895-48F9-A36B-B3E0ECDC04A0}" destId="{551314E6-1843-1644-86C8-78B205FCB429}" srcOrd="0" destOrd="1" presId="urn:microsoft.com/office/officeart/2005/8/layout/list1"/>
    <dgm:cxn modelId="{F9947225-D393-44FF-98A5-CD0CCD1260EC}" srcId="{2C17699C-9945-46A5-942C-3526715201BF}" destId="{34CF1212-2895-48F9-A36B-B3E0ECDC04A0}" srcOrd="1" destOrd="0" parTransId="{9F13145F-6319-4F28-806F-30BAEE5D428F}" sibTransId="{21359220-55DA-44F9-BE60-BAD397972D4E}"/>
    <dgm:cxn modelId="{20FF8627-4AD6-455C-9B7F-0E55E7ACFBDE}" srcId="{ADBD7EDD-4635-4A70-95CE-878C0FAE8A36}" destId="{2F981588-6FD0-4DAB-81CE-E315FD5A1E6D}" srcOrd="7" destOrd="0" parTransId="{B02101B8-3EAC-492A-A698-E68FF02BEB15}" sibTransId="{DD4C2214-61ED-4AA1-8E7E-D65000B8CEFE}"/>
    <dgm:cxn modelId="{D6F3F330-4C2D-4B0E-A2B8-B0A9FD1882A3}" srcId="{ADBD7EDD-4635-4A70-95CE-878C0FAE8A36}" destId="{80760082-D6BF-462C-BD1E-7D11E9622A1B}" srcOrd="4" destOrd="0" parTransId="{E17CBDC4-836F-42B0-B96D-C9A67DEFFB9B}" sibTransId="{774D9F35-D6CF-4F5D-A240-C32A67E42B80}"/>
    <dgm:cxn modelId="{DDEF9933-A5D0-854D-907F-89160BF33FB7}" type="presOf" srcId="{2C17699C-9945-46A5-942C-3526715201BF}" destId="{846BAEF8-CB24-9B42-A4D7-3A8355FE0CDC}" srcOrd="1" destOrd="0" presId="urn:microsoft.com/office/officeart/2005/8/layout/list1"/>
    <dgm:cxn modelId="{8005B436-3622-5F42-8401-DDA3746FBBD7}" type="presOf" srcId="{A7E6E92A-5AB7-4DBA-BB14-C2AB846A8AB2}" destId="{E5642CE7-6AC6-DD4D-9655-C36332EC64AD}" srcOrd="0" destOrd="3" presId="urn:microsoft.com/office/officeart/2005/8/layout/list1"/>
    <dgm:cxn modelId="{D929E84C-44D3-2C48-ACAA-0A022D276957}" type="presOf" srcId="{2C17699C-9945-46A5-942C-3526715201BF}" destId="{68C4A12F-79BB-BA40-9B04-C8A2F98B35B9}" srcOrd="0" destOrd="0" presId="urn:microsoft.com/office/officeart/2005/8/layout/list1"/>
    <dgm:cxn modelId="{B2D94650-54AC-5247-94C6-F5F28F63E874}" type="presOf" srcId="{B31F90F9-5A46-421C-A34F-D416A2DC8A76}" destId="{551314E6-1843-1644-86C8-78B205FCB429}" srcOrd="0" destOrd="0" presId="urn:microsoft.com/office/officeart/2005/8/layout/list1"/>
    <dgm:cxn modelId="{93163860-2E17-4002-9380-F037D06ACC4F}" srcId="{ADBD7EDD-4635-4A70-95CE-878C0FAE8A36}" destId="{A7E6E92A-5AB7-4DBA-BB14-C2AB846A8AB2}" srcOrd="3" destOrd="0" parTransId="{F3AA4105-1964-44BA-B596-667E5FB61EF2}" sibTransId="{4966728B-1D88-4FDF-820A-0B90EDA97040}"/>
    <dgm:cxn modelId="{A3444464-BEFE-8640-BA2F-8C55D0D5C879}" type="presOf" srcId="{ADBD7EDD-4635-4A70-95CE-878C0FAE8A36}" destId="{DD7FE22C-5512-3649-901A-5C120639473B}" srcOrd="0" destOrd="0" presId="urn:microsoft.com/office/officeart/2005/8/layout/list1"/>
    <dgm:cxn modelId="{2ECBC075-46EC-534B-A0DF-A173D7AD238D}" type="presOf" srcId="{80760082-D6BF-462C-BD1E-7D11E9622A1B}" destId="{E5642CE7-6AC6-DD4D-9655-C36332EC64AD}" srcOrd="0" destOrd="4" presId="urn:microsoft.com/office/officeart/2005/8/layout/list1"/>
    <dgm:cxn modelId="{FBECBA7D-CCBF-8F42-97CA-12553ACBDCFF}" type="presOf" srcId="{487D5298-5384-4F63-8D19-68B30CC4344E}" destId="{F7B97F47-9420-0747-8B13-6F0DC0AE95D0}" srcOrd="0" destOrd="0" presId="urn:microsoft.com/office/officeart/2005/8/layout/list1"/>
    <dgm:cxn modelId="{9B04FE83-CEB0-7840-99DE-8042E081832F}" type="presOf" srcId="{55F1545C-AB2E-467F-82ED-978DED5365D8}" destId="{E5642CE7-6AC6-DD4D-9655-C36332EC64AD}" srcOrd="0" destOrd="0" presId="urn:microsoft.com/office/officeart/2005/8/layout/list1"/>
    <dgm:cxn modelId="{AA35D187-F64B-D849-914B-FE49EB727500}" type="presOf" srcId="{D80CC8C2-416C-4B65-9DAD-DAE942A86A31}" destId="{E5642CE7-6AC6-DD4D-9655-C36332EC64AD}" srcOrd="0" destOrd="6" presId="urn:microsoft.com/office/officeart/2005/8/layout/list1"/>
    <dgm:cxn modelId="{0E7EECA7-9386-4192-A655-70382DFEDC1D}" srcId="{ADBD7EDD-4635-4A70-95CE-878C0FAE8A36}" destId="{1BC202A4-1FB2-4FF4-86BF-39AA54C53E6C}" srcOrd="1" destOrd="0" parTransId="{7A5B971A-591C-4AB2-9108-9F588BBF3D14}" sibTransId="{0492577A-72C2-40AE-A9DF-6EF0441C937C}"/>
    <dgm:cxn modelId="{F7A132AF-66D1-4E8B-A514-AE2D91BE539E}" srcId="{ADBD7EDD-4635-4A70-95CE-878C0FAE8A36}" destId="{1B2B312B-61DB-4A6A-93AD-6D401279269E}" srcOrd="2" destOrd="0" parTransId="{E911DCA9-318A-4093-999B-E011D4732759}" sibTransId="{09CE5F92-32FE-427B-8BD8-8612CEDF421B}"/>
    <dgm:cxn modelId="{F6F8C9B6-80E5-4290-BD87-038461621750}" srcId="{487D5298-5384-4F63-8D19-68B30CC4344E}" destId="{2C17699C-9945-46A5-942C-3526715201BF}" srcOrd="1" destOrd="0" parTransId="{E5F297F9-9501-429F-A5D4-7A49F23E619E}" sibTransId="{7917536A-C3A5-4DFB-858A-E5A603B0BAC4}"/>
    <dgm:cxn modelId="{C11ADDD5-11F2-D642-9E49-8EB70718812C}" type="presOf" srcId="{ADBD7EDD-4635-4A70-95CE-878C0FAE8A36}" destId="{3172D822-2AC5-3F40-AE04-D177D3933178}" srcOrd="1" destOrd="0" presId="urn:microsoft.com/office/officeart/2005/8/layout/list1"/>
    <dgm:cxn modelId="{9506F7E1-B4BD-5C41-81F9-43B5302231D7}" type="presOf" srcId="{1B2B312B-61DB-4A6A-93AD-6D401279269E}" destId="{E5642CE7-6AC6-DD4D-9655-C36332EC64AD}" srcOrd="0" destOrd="2" presId="urn:microsoft.com/office/officeart/2005/8/layout/list1"/>
    <dgm:cxn modelId="{AB5927EA-3F76-4C91-A37F-E33EC9C43A5D}" srcId="{ADBD7EDD-4635-4A70-95CE-878C0FAE8A36}" destId="{5A9AA421-1374-47D0-A1E9-1671761C305F}" srcOrd="5" destOrd="0" parTransId="{D683DD8E-6314-4BFB-AC8E-DC7E04A323C7}" sibTransId="{47235E85-389B-4A00-9B13-464CA36C8B79}"/>
    <dgm:cxn modelId="{5ADBEBEE-E3A8-4C29-AD3C-E750408B96B4}" srcId="{ADBD7EDD-4635-4A70-95CE-878C0FAE8A36}" destId="{55F1545C-AB2E-467F-82ED-978DED5365D8}" srcOrd="0" destOrd="0" parTransId="{E712B748-8971-46D7-8FB1-DBAA3F268C7C}" sibTransId="{B0AE2896-234D-4489-AF30-7874EC58154D}"/>
    <dgm:cxn modelId="{46CC41EF-00B2-D045-A7DF-5B6F118ED82C}" type="presOf" srcId="{2F981588-6FD0-4DAB-81CE-E315FD5A1E6D}" destId="{E5642CE7-6AC6-DD4D-9655-C36332EC64AD}" srcOrd="0" destOrd="7" presId="urn:microsoft.com/office/officeart/2005/8/layout/list1"/>
    <dgm:cxn modelId="{A255CFF4-8C57-44F5-8FAC-283DE125A303}" srcId="{2C17699C-9945-46A5-942C-3526715201BF}" destId="{B31F90F9-5A46-421C-A34F-D416A2DC8A76}" srcOrd="0" destOrd="0" parTransId="{D0DB4DE0-FFB4-48C6-A05A-5C73864F9B08}" sibTransId="{7C8D2EDA-DA91-4EA1-8BCE-B46C6F3AA8E1}"/>
    <dgm:cxn modelId="{ADA2F7FD-A4B3-4900-8955-988A58777EE2}" srcId="{ADBD7EDD-4635-4A70-95CE-878C0FAE8A36}" destId="{D80CC8C2-416C-4B65-9DAD-DAE942A86A31}" srcOrd="6" destOrd="0" parTransId="{5DB7E7DC-D833-4DA5-B73E-F3B822FC6554}" sibTransId="{F6F1A416-497C-4474-8272-3E455C550E4C}"/>
    <dgm:cxn modelId="{ECE645FE-333C-6E49-AE71-0225DC2188BF}" type="presOf" srcId="{5A9AA421-1374-47D0-A1E9-1671761C305F}" destId="{E5642CE7-6AC6-DD4D-9655-C36332EC64AD}" srcOrd="0" destOrd="5" presId="urn:microsoft.com/office/officeart/2005/8/layout/list1"/>
    <dgm:cxn modelId="{0E658E97-7CBD-6C43-8E9A-B3509AC6EC2E}" type="presParOf" srcId="{F7B97F47-9420-0747-8B13-6F0DC0AE95D0}" destId="{3DF6F212-5707-F64A-8F02-FE498E1C711B}" srcOrd="0" destOrd="0" presId="urn:microsoft.com/office/officeart/2005/8/layout/list1"/>
    <dgm:cxn modelId="{32260A4D-7BCD-E84B-A9C9-5003B6FF0FB2}" type="presParOf" srcId="{3DF6F212-5707-F64A-8F02-FE498E1C711B}" destId="{DD7FE22C-5512-3649-901A-5C120639473B}" srcOrd="0" destOrd="0" presId="urn:microsoft.com/office/officeart/2005/8/layout/list1"/>
    <dgm:cxn modelId="{523AAF02-02A0-F24B-8976-D38990C1B860}" type="presParOf" srcId="{3DF6F212-5707-F64A-8F02-FE498E1C711B}" destId="{3172D822-2AC5-3F40-AE04-D177D3933178}" srcOrd="1" destOrd="0" presId="urn:microsoft.com/office/officeart/2005/8/layout/list1"/>
    <dgm:cxn modelId="{128D8188-9F02-F443-8097-BF7D18B0408C}" type="presParOf" srcId="{F7B97F47-9420-0747-8B13-6F0DC0AE95D0}" destId="{E22668BF-710F-D64C-9C75-2B79FCE4FB95}" srcOrd="1" destOrd="0" presId="urn:microsoft.com/office/officeart/2005/8/layout/list1"/>
    <dgm:cxn modelId="{E7C5529F-4288-2148-AFE3-E8073E12D56A}" type="presParOf" srcId="{F7B97F47-9420-0747-8B13-6F0DC0AE95D0}" destId="{E5642CE7-6AC6-DD4D-9655-C36332EC64AD}" srcOrd="2" destOrd="0" presId="urn:microsoft.com/office/officeart/2005/8/layout/list1"/>
    <dgm:cxn modelId="{877E6444-9F15-D344-BA37-5ED2F7E79E99}" type="presParOf" srcId="{F7B97F47-9420-0747-8B13-6F0DC0AE95D0}" destId="{A6E810AA-A7B5-3547-9F03-F24A646011BB}" srcOrd="3" destOrd="0" presId="urn:microsoft.com/office/officeart/2005/8/layout/list1"/>
    <dgm:cxn modelId="{788F8CFA-DDDD-D346-B78E-B47CCE8359A8}" type="presParOf" srcId="{F7B97F47-9420-0747-8B13-6F0DC0AE95D0}" destId="{18EF20F7-48A1-D347-B926-6045A1D446BD}" srcOrd="4" destOrd="0" presId="urn:microsoft.com/office/officeart/2005/8/layout/list1"/>
    <dgm:cxn modelId="{51458DFA-1421-7643-8AEF-31AB2D577823}" type="presParOf" srcId="{18EF20F7-48A1-D347-B926-6045A1D446BD}" destId="{68C4A12F-79BB-BA40-9B04-C8A2F98B35B9}" srcOrd="0" destOrd="0" presId="urn:microsoft.com/office/officeart/2005/8/layout/list1"/>
    <dgm:cxn modelId="{37CB444D-47E9-C240-94A3-27A432766A8A}" type="presParOf" srcId="{18EF20F7-48A1-D347-B926-6045A1D446BD}" destId="{846BAEF8-CB24-9B42-A4D7-3A8355FE0CDC}" srcOrd="1" destOrd="0" presId="urn:microsoft.com/office/officeart/2005/8/layout/list1"/>
    <dgm:cxn modelId="{FDCF4C28-ABDF-BB4F-B912-A64BF39133D1}" type="presParOf" srcId="{F7B97F47-9420-0747-8B13-6F0DC0AE95D0}" destId="{1EFA280E-7F80-D94C-AC96-0B2AD13F633F}" srcOrd="5" destOrd="0" presId="urn:microsoft.com/office/officeart/2005/8/layout/list1"/>
    <dgm:cxn modelId="{EC880309-F849-8B49-BAA7-ABE6676E8DC8}" type="presParOf" srcId="{F7B97F47-9420-0747-8B13-6F0DC0AE95D0}" destId="{551314E6-1843-1644-86C8-78B205FCB42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BD8F3-320D-114A-AB0B-04EDDB1EF924}">
      <dsp:nvSpPr>
        <dsp:cNvPr id="0" name=""/>
        <dsp:cNvSpPr/>
      </dsp:nvSpPr>
      <dsp:spPr>
        <a:xfrm>
          <a:off x="0" y="0"/>
          <a:ext cx="3101177" cy="3190009"/>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780" tIns="330200" rIns="241780" bIns="330200" numCol="1" spcCol="1270" anchor="t" anchorCtr="0">
          <a:noAutofit/>
        </a:bodyPr>
        <a:lstStyle/>
        <a:p>
          <a:pPr marL="0" lvl="0" indent="0" algn="l" defTabSz="977900">
            <a:lnSpc>
              <a:spcPct val="90000"/>
            </a:lnSpc>
            <a:spcBef>
              <a:spcPct val="0"/>
            </a:spcBef>
            <a:spcAft>
              <a:spcPct val="35000"/>
            </a:spcAft>
            <a:buNone/>
          </a:pPr>
          <a:r>
            <a:rPr lang="en-US" sz="2200" kern="1200"/>
            <a:t>What did the video make you think about?</a:t>
          </a:r>
        </a:p>
      </dsp:txBody>
      <dsp:txXfrm>
        <a:off x="0" y="1212203"/>
        <a:ext cx="3101177" cy="1914005"/>
      </dsp:txXfrm>
    </dsp:sp>
    <dsp:sp modelId="{40850313-57EF-BA42-9629-1C68B58471D5}">
      <dsp:nvSpPr>
        <dsp:cNvPr id="0" name=""/>
        <dsp:cNvSpPr/>
      </dsp:nvSpPr>
      <dsp:spPr>
        <a:xfrm>
          <a:off x="1072087" y="319000"/>
          <a:ext cx="957002" cy="957002"/>
        </a:xfrm>
        <a:prstGeom prst="ellips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74612" tIns="12700" rIns="74612" bIns="12700" numCol="1" spcCol="1270" anchor="ctr" anchorCtr="0">
          <a:noAutofit/>
        </a:bodyPr>
        <a:lstStyle/>
        <a:p>
          <a:pPr marL="0" lvl="0" indent="0" algn="ctr" defTabSz="2044700">
            <a:lnSpc>
              <a:spcPct val="90000"/>
            </a:lnSpc>
            <a:spcBef>
              <a:spcPct val="0"/>
            </a:spcBef>
            <a:spcAft>
              <a:spcPct val="35000"/>
            </a:spcAft>
            <a:buNone/>
          </a:pPr>
          <a:r>
            <a:rPr lang="en-US" sz="4600" kern="1200"/>
            <a:t>1</a:t>
          </a:r>
        </a:p>
      </dsp:txBody>
      <dsp:txXfrm>
        <a:off x="1212237" y="459150"/>
        <a:ext cx="676702" cy="676702"/>
      </dsp:txXfrm>
    </dsp:sp>
    <dsp:sp modelId="{B761C27B-57EE-304D-8D4F-39CDB79EF364}">
      <dsp:nvSpPr>
        <dsp:cNvPr id="0" name=""/>
        <dsp:cNvSpPr/>
      </dsp:nvSpPr>
      <dsp:spPr>
        <a:xfrm>
          <a:off x="0" y="3189937"/>
          <a:ext cx="3101177" cy="72"/>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237241E8-7734-284E-91E5-3E487EB96F6A}">
      <dsp:nvSpPr>
        <dsp:cNvPr id="0" name=""/>
        <dsp:cNvSpPr/>
      </dsp:nvSpPr>
      <dsp:spPr>
        <a:xfrm>
          <a:off x="3411294" y="0"/>
          <a:ext cx="3101177" cy="3190009"/>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780" tIns="330200" rIns="241780" bIns="330200" numCol="1" spcCol="1270" anchor="t" anchorCtr="0">
          <a:noAutofit/>
        </a:bodyPr>
        <a:lstStyle/>
        <a:p>
          <a:pPr marL="0" lvl="0" indent="0" algn="l" defTabSz="977900">
            <a:lnSpc>
              <a:spcPct val="90000"/>
            </a:lnSpc>
            <a:spcBef>
              <a:spcPct val="0"/>
            </a:spcBef>
            <a:spcAft>
              <a:spcPct val="35000"/>
            </a:spcAft>
            <a:buNone/>
          </a:pPr>
          <a:r>
            <a:rPr lang="en-US" sz="2200" kern="1200"/>
            <a:t>How did the video make you feel?</a:t>
          </a:r>
        </a:p>
      </dsp:txBody>
      <dsp:txXfrm>
        <a:off x="3411294" y="1212203"/>
        <a:ext cx="3101177" cy="1914005"/>
      </dsp:txXfrm>
    </dsp:sp>
    <dsp:sp modelId="{D85A1666-C087-FD48-BB84-F341C020C4B1}">
      <dsp:nvSpPr>
        <dsp:cNvPr id="0" name=""/>
        <dsp:cNvSpPr/>
      </dsp:nvSpPr>
      <dsp:spPr>
        <a:xfrm>
          <a:off x="4483382" y="319000"/>
          <a:ext cx="957002" cy="957002"/>
        </a:xfrm>
        <a:prstGeom prst="ellips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74612" tIns="12700" rIns="74612" bIns="12700" numCol="1" spcCol="1270" anchor="ctr" anchorCtr="0">
          <a:noAutofit/>
        </a:bodyPr>
        <a:lstStyle/>
        <a:p>
          <a:pPr marL="0" lvl="0" indent="0" algn="ctr" defTabSz="2044700">
            <a:lnSpc>
              <a:spcPct val="90000"/>
            </a:lnSpc>
            <a:spcBef>
              <a:spcPct val="0"/>
            </a:spcBef>
            <a:spcAft>
              <a:spcPct val="35000"/>
            </a:spcAft>
            <a:buNone/>
          </a:pPr>
          <a:r>
            <a:rPr lang="en-US" sz="4600" kern="1200"/>
            <a:t>2</a:t>
          </a:r>
        </a:p>
      </dsp:txBody>
      <dsp:txXfrm>
        <a:off x="4623532" y="459150"/>
        <a:ext cx="676702" cy="676702"/>
      </dsp:txXfrm>
    </dsp:sp>
    <dsp:sp modelId="{29A6E64C-38B8-6942-8A2F-AD75F4C801A2}">
      <dsp:nvSpPr>
        <dsp:cNvPr id="0" name=""/>
        <dsp:cNvSpPr/>
      </dsp:nvSpPr>
      <dsp:spPr>
        <a:xfrm>
          <a:off x="3411294" y="3189937"/>
          <a:ext cx="3101177" cy="72"/>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B434D179-801E-494F-961E-78F314DD6D24}">
      <dsp:nvSpPr>
        <dsp:cNvPr id="0" name=""/>
        <dsp:cNvSpPr/>
      </dsp:nvSpPr>
      <dsp:spPr>
        <a:xfrm>
          <a:off x="6822589" y="0"/>
          <a:ext cx="3101177" cy="3190009"/>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780" tIns="330200" rIns="241780" bIns="330200" numCol="1" spcCol="1270" anchor="t" anchorCtr="0">
          <a:noAutofit/>
        </a:bodyPr>
        <a:lstStyle/>
        <a:p>
          <a:pPr marL="0" lvl="0" indent="0" algn="l" defTabSz="977900">
            <a:lnSpc>
              <a:spcPct val="90000"/>
            </a:lnSpc>
            <a:spcBef>
              <a:spcPct val="0"/>
            </a:spcBef>
            <a:spcAft>
              <a:spcPct val="35000"/>
            </a:spcAft>
            <a:buNone/>
          </a:pPr>
          <a:r>
            <a:rPr lang="en-US" sz="2200" kern="1200"/>
            <a:t>What does the video make you want to do more or less of?</a:t>
          </a:r>
        </a:p>
      </dsp:txBody>
      <dsp:txXfrm>
        <a:off x="6822589" y="1212203"/>
        <a:ext cx="3101177" cy="1914005"/>
      </dsp:txXfrm>
    </dsp:sp>
    <dsp:sp modelId="{E5E7F97B-9F06-2E4A-BD25-C42AFB84E358}">
      <dsp:nvSpPr>
        <dsp:cNvPr id="0" name=""/>
        <dsp:cNvSpPr/>
      </dsp:nvSpPr>
      <dsp:spPr>
        <a:xfrm>
          <a:off x="7894677" y="319000"/>
          <a:ext cx="957002" cy="957002"/>
        </a:xfrm>
        <a:prstGeom prst="ellips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74612" tIns="12700" rIns="74612" bIns="12700" numCol="1" spcCol="1270" anchor="ctr" anchorCtr="0">
          <a:noAutofit/>
        </a:bodyPr>
        <a:lstStyle/>
        <a:p>
          <a:pPr marL="0" lvl="0" indent="0" algn="ctr" defTabSz="2044700">
            <a:lnSpc>
              <a:spcPct val="90000"/>
            </a:lnSpc>
            <a:spcBef>
              <a:spcPct val="0"/>
            </a:spcBef>
            <a:spcAft>
              <a:spcPct val="35000"/>
            </a:spcAft>
            <a:buNone/>
          </a:pPr>
          <a:r>
            <a:rPr lang="en-US" sz="4600" kern="1200"/>
            <a:t>3</a:t>
          </a:r>
        </a:p>
      </dsp:txBody>
      <dsp:txXfrm>
        <a:off x="8034827" y="459150"/>
        <a:ext cx="676702" cy="676702"/>
      </dsp:txXfrm>
    </dsp:sp>
    <dsp:sp modelId="{142E6062-C3A5-714B-85FB-FBF1278B46FD}">
      <dsp:nvSpPr>
        <dsp:cNvPr id="0" name=""/>
        <dsp:cNvSpPr/>
      </dsp:nvSpPr>
      <dsp:spPr>
        <a:xfrm>
          <a:off x="6822589" y="3189937"/>
          <a:ext cx="3101177" cy="72"/>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1C6C-9FF5-A94F-8AB0-CE865BA40E2E}">
      <dsp:nvSpPr>
        <dsp:cNvPr id="0" name=""/>
        <dsp:cNvSpPr/>
      </dsp:nvSpPr>
      <dsp:spPr>
        <a:xfrm>
          <a:off x="789384" y="2249"/>
          <a:ext cx="2602259" cy="156135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Feeling pressure to agree with political opinions as a matter of Christian unity.</a:t>
          </a:r>
        </a:p>
      </dsp:txBody>
      <dsp:txXfrm>
        <a:off x="789384" y="2249"/>
        <a:ext cx="2602259" cy="1561355"/>
      </dsp:txXfrm>
    </dsp:sp>
    <dsp:sp modelId="{3A770F9F-2C7A-0445-8859-66C64A3F8255}">
      <dsp:nvSpPr>
        <dsp:cNvPr id="0" name=""/>
        <dsp:cNvSpPr/>
      </dsp:nvSpPr>
      <dsp:spPr>
        <a:xfrm>
          <a:off x="3651870" y="2249"/>
          <a:ext cx="2602259" cy="1561355"/>
        </a:xfrm>
        <a:prstGeom prst="rect">
          <a:avLst/>
        </a:prstGeom>
        <a:solidFill>
          <a:schemeClr val="accent5">
            <a:hueOff val="775848"/>
            <a:satOff val="2585"/>
            <a:lumOff val="2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Sustainability, comfortable with traditions, maintaining, many missional activities, no uniting ministry</a:t>
          </a:r>
        </a:p>
      </dsp:txBody>
      <dsp:txXfrm>
        <a:off x="3651870" y="2249"/>
        <a:ext cx="2602259" cy="1561355"/>
      </dsp:txXfrm>
    </dsp:sp>
    <dsp:sp modelId="{AB2D2278-6E6E-7A46-B941-DCB1C6BB6A94}">
      <dsp:nvSpPr>
        <dsp:cNvPr id="0" name=""/>
        <dsp:cNvSpPr/>
      </dsp:nvSpPr>
      <dsp:spPr>
        <a:xfrm>
          <a:off x="6514355" y="2249"/>
          <a:ext cx="2602259" cy="1561355"/>
        </a:xfrm>
        <a:prstGeom prst="rect">
          <a:avLst/>
        </a:prstGeom>
        <a:solidFill>
          <a:schemeClr val="accent5">
            <a:hueOff val="1551697"/>
            <a:satOff val="5170"/>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COVID and people’s varied reaction to it</a:t>
          </a:r>
        </a:p>
      </dsp:txBody>
      <dsp:txXfrm>
        <a:off x="6514355" y="2249"/>
        <a:ext cx="2602259" cy="1561355"/>
      </dsp:txXfrm>
    </dsp:sp>
    <dsp:sp modelId="{1F817B24-C1C4-CB4C-82F1-71CC4162BB48}">
      <dsp:nvSpPr>
        <dsp:cNvPr id="0" name=""/>
        <dsp:cNvSpPr/>
      </dsp:nvSpPr>
      <dsp:spPr>
        <a:xfrm>
          <a:off x="3651870" y="1823830"/>
          <a:ext cx="2602259" cy="1561355"/>
        </a:xfrm>
        <a:prstGeom prst="rect">
          <a:avLst/>
        </a:prstGeom>
        <a:solidFill>
          <a:schemeClr val="accent5">
            <a:hueOff val="2327545"/>
            <a:satOff val="7755"/>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Women in Leadership</a:t>
          </a:r>
        </a:p>
      </dsp:txBody>
      <dsp:txXfrm>
        <a:off x="3651870" y="1823830"/>
        <a:ext cx="2602259" cy="15613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3AD7C-04D9-0043-BAD4-71BCB5AD1102}">
      <dsp:nvSpPr>
        <dsp:cNvPr id="0" name=""/>
        <dsp:cNvSpPr/>
      </dsp:nvSpPr>
      <dsp:spPr>
        <a:xfrm>
          <a:off x="3170" y="35366"/>
          <a:ext cx="2514897" cy="15089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Lower Giving</a:t>
          </a:r>
        </a:p>
      </dsp:txBody>
      <dsp:txXfrm>
        <a:off x="3170" y="35366"/>
        <a:ext cx="2514897" cy="1508938"/>
      </dsp:txXfrm>
    </dsp:sp>
    <dsp:sp modelId="{79C4C13E-35C8-2F42-930B-D3B8F0501529}">
      <dsp:nvSpPr>
        <dsp:cNvPr id="0" name=""/>
        <dsp:cNvSpPr/>
      </dsp:nvSpPr>
      <dsp:spPr>
        <a:xfrm>
          <a:off x="2769557" y="35366"/>
          <a:ext cx="2514897" cy="1508938"/>
        </a:xfrm>
        <a:prstGeom prst="rect">
          <a:avLst/>
        </a:prstGeom>
        <a:solidFill>
          <a:schemeClr val="accent2">
            <a:hueOff val="164213"/>
            <a:satOff val="-2682"/>
            <a:lumOff val="16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Reductions in Force</a:t>
          </a:r>
        </a:p>
      </dsp:txBody>
      <dsp:txXfrm>
        <a:off x="2769557" y="35366"/>
        <a:ext cx="2514897" cy="1508938"/>
      </dsp:txXfrm>
    </dsp:sp>
    <dsp:sp modelId="{E975B78F-D8C3-9645-863C-CC4950A47F7B}">
      <dsp:nvSpPr>
        <dsp:cNvPr id="0" name=""/>
        <dsp:cNvSpPr/>
      </dsp:nvSpPr>
      <dsp:spPr>
        <a:xfrm>
          <a:off x="5535944" y="35366"/>
          <a:ext cx="2514897" cy="1508938"/>
        </a:xfrm>
        <a:prstGeom prst="rect">
          <a:avLst/>
        </a:prstGeom>
        <a:solidFill>
          <a:schemeClr val="accent2">
            <a:hueOff val="328426"/>
            <a:satOff val="-5363"/>
            <a:lumOff val="3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”Wrong” Personality</a:t>
          </a:r>
        </a:p>
      </dsp:txBody>
      <dsp:txXfrm>
        <a:off x="5535944" y="35366"/>
        <a:ext cx="2514897" cy="1508938"/>
      </dsp:txXfrm>
    </dsp:sp>
    <dsp:sp modelId="{926A7978-E4ED-B047-858F-B673C694C80B}">
      <dsp:nvSpPr>
        <dsp:cNvPr id="0" name=""/>
        <dsp:cNvSpPr/>
      </dsp:nvSpPr>
      <dsp:spPr>
        <a:xfrm>
          <a:off x="8302332" y="35366"/>
          <a:ext cx="2514897" cy="1508938"/>
        </a:xfrm>
        <a:prstGeom prst="rect">
          <a:avLst/>
        </a:prstGeom>
        <a:solidFill>
          <a:schemeClr val="accent2">
            <a:hueOff val="492639"/>
            <a:satOff val="-8045"/>
            <a:lumOff val="5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Not equipped to be a “missionary</a:t>
          </a:r>
        </a:p>
      </dsp:txBody>
      <dsp:txXfrm>
        <a:off x="8302332" y="35366"/>
        <a:ext cx="2514897" cy="1508938"/>
      </dsp:txXfrm>
    </dsp:sp>
    <dsp:sp modelId="{27785069-22A8-DE4E-90FF-CB209381DD8E}">
      <dsp:nvSpPr>
        <dsp:cNvPr id="0" name=""/>
        <dsp:cNvSpPr/>
      </dsp:nvSpPr>
      <dsp:spPr>
        <a:xfrm>
          <a:off x="3170" y="1795794"/>
          <a:ext cx="2514897" cy="1508938"/>
        </a:xfrm>
        <a:prstGeom prst="rect">
          <a:avLst/>
        </a:prstGeom>
        <a:solidFill>
          <a:schemeClr val="accent2">
            <a:hueOff val="656851"/>
            <a:satOff val="-10727"/>
            <a:lumOff val="67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Not prepared for leading a large school as a first-time principal</a:t>
          </a:r>
        </a:p>
      </dsp:txBody>
      <dsp:txXfrm>
        <a:off x="3170" y="1795794"/>
        <a:ext cx="2514897" cy="1508938"/>
      </dsp:txXfrm>
    </dsp:sp>
    <dsp:sp modelId="{410CCF25-1C4D-B541-B768-89D9F51BCE28}">
      <dsp:nvSpPr>
        <dsp:cNvPr id="0" name=""/>
        <dsp:cNvSpPr/>
      </dsp:nvSpPr>
      <dsp:spPr>
        <a:xfrm>
          <a:off x="2769557" y="1795794"/>
          <a:ext cx="2514897" cy="1508938"/>
        </a:xfrm>
        <a:prstGeom prst="rect">
          <a:avLst/>
        </a:prstGeom>
        <a:solidFill>
          <a:schemeClr val="accent2">
            <a:hueOff val="821064"/>
            <a:satOff val="-13409"/>
            <a:lumOff val="8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Being thought of as a “know it all”</a:t>
          </a:r>
        </a:p>
      </dsp:txBody>
      <dsp:txXfrm>
        <a:off x="2769557" y="1795794"/>
        <a:ext cx="2514897" cy="1508938"/>
      </dsp:txXfrm>
    </dsp:sp>
    <dsp:sp modelId="{9FC1AEB9-D3C4-ED4E-838B-03EAE6A07A3E}">
      <dsp:nvSpPr>
        <dsp:cNvPr id="0" name=""/>
        <dsp:cNvSpPr/>
      </dsp:nvSpPr>
      <dsp:spPr>
        <a:xfrm>
          <a:off x="5535944" y="1795794"/>
          <a:ext cx="2514897" cy="1508938"/>
        </a:xfrm>
        <a:prstGeom prst="rect">
          <a:avLst/>
        </a:prstGeom>
        <a:solidFill>
          <a:schemeClr val="accent2">
            <a:hueOff val="985277"/>
            <a:satOff val="-16090"/>
            <a:lumOff val="10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Tension between what I feel will produce a “successful” ministry and casting vision effectively.</a:t>
          </a:r>
        </a:p>
      </dsp:txBody>
      <dsp:txXfrm>
        <a:off x="5535944" y="1795794"/>
        <a:ext cx="2514897" cy="1508938"/>
      </dsp:txXfrm>
    </dsp:sp>
    <dsp:sp modelId="{66EE75F6-E262-2B4F-84BA-E7C2AAFAC01B}">
      <dsp:nvSpPr>
        <dsp:cNvPr id="0" name=""/>
        <dsp:cNvSpPr/>
      </dsp:nvSpPr>
      <dsp:spPr>
        <a:xfrm>
          <a:off x="8302332" y="1795794"/>
          <a:ext cx="2514897" cy="1508938"/>
        </a:xfrm>
        <a:prstGeom prst="rect">
          <a:avLst/>
        </a:prstGeom>
        <a:solidFill>
          <a:schemeClr val="accent2">
            <a:hueOff val="1149490"/>
            <a:satOff val="-18772"/>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People moving away and a dip in tithing</a:t>
          </a:r>
          <a:endParaRPr lang="en-US" sz="1700" kern="1200" dirty="0"/>
        </a:p>
      </dsp:txBody>
      <dsp:txXfrm>
        <a:off x="8302332" y="1795794"/>
        <a:ext cx="2514897" cy="15089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4001C-B04E-2E4F-8727-4C9B256DE7D5}">
      <dsp:nvSpPr>
        <dsp:cNvPr id="0" name=""/>
        <dsp:cNvSpPr/>
      </dsp:nvSpPr>
      <dsp:spPr>
        <a:xfrm>
          <a:off x="0" y="734"/>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8822D2-5841-7943-BFB3-BD5B52E8101E}">
      <dsp:nvSpPr>
        <dsp:cNvPr id="0" name=""/>
        <dsp:cNvSpPr/>
      </dsp:nvSpPr>
      <dsp:spPr>
        <a:xfrm>
          <a:off x="0" y="734"/>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Mental Health First Aid</a:t>
          </a:r>
        </a:p>
      </dsp:txBody>
      <dsp:txXfrm>
        <a:off x="0" y="734"/>
        <a:ext cx="6290226" cy="429919"/>
      </dsp:txXfrm>
    </dsp:sp>
    <dsp:sp modelId="{F5BB0F70-12C4-5A4B-9FFC-B60C30B6A9AE}">
      <dsp:nvSpPr>
        <dsp:cNvPr id="0" name=""/>
        <dsp:cNvSpPr/>
      </dsp:nvSpPr>
      <dsp:spPr>
        <a:xfrm>
          <a:off x="0" y="430654"/>
          <a:ext cx="6290226" cy="0"/>
        </a:xfrm>
        <a:prstGeom prst="line">
          <a:avLst/>
        </a:prstGeom>
        <a:solidFill>
          <a:schemeClr val="accent2">
            <a:hueOff val="88422"/>
            <a:satOff val="-1444"/>
            <a:lumOff val="90"/>
            <a:alphaOff val="0"/>
          </a:schemeClr>
        </a:solidFill>
        <a:ln w="12700" cap="flat" cmpd="sng" algn="ctr">
          <a:solidFill>
            <a:schemeClr val="accent2">
              <a:hueOff val="88422"/>
              <a:satOff val="-1444"/>
              <a:lumOff val="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1C902-C417-394C-B83D-0F5796F081FB}">
      <dsp:nvSpPr>
        <dsp:cNvPr id="0" name=""/>
        <dsp:cNvSpPr/>
      </dsp:nvSpPr>
      <dsp:spPr>
        <a:xfrm>
          <a:off x="0" y="430654"/>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Conversations Groups (Race, Culture)</a:t>
          </a:r>
        </a:p>
      </dsp:txBody>
      <dsp:txXfrm>
        <a:off x="0" y="430654"/>
        <a:ext cx="6290226" cy="429919"/>
      </dsp:txXfrm>
    </dsp:sp>
    <dsp:sp modelId="{1F126DB0-841B-5246-8B6C-44FEE6945ECE}">
      <dsp:nvSpPr>
        <dsp:cNvPr id="0" name=""/>
        <dsp:cNvSpPr/>
      </dsp:nvSpPr>
      <dsp:spPr>
        <a:xfrm>
          <a:off x="0" y="860573"/>
          <a:ext cx="6290226" cy="0"/>
        </a:xfrm>
        <a:prstGeom prst="line">
          <a:avLst/>
        </a:prstGeom>
        <a:solidFill>
          <a:schemeClr val="accent2">
            <a:hueOff val="176845"/>
            <a:satOff val="-2888"/>
            <a:lumOff val="181"/>
            <a:alphaOff val="0"/>
          </a:schemeClr>
        </a:solidFill>
        <a:ln w="12700" cap="flat" cmpd="sng" algn="ctr">
          <a:solidFill>
            <a:schemeClr val="accent2">
              <a:hueOff val="176845"/>
              <a:satOff val="-2888"/>
              <a:lumOff val="1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4DF265-D8B9-1641-B573-EB5AD10E49FA}">
      <dsp:nvSpPr>
        <dsp:cNvPr id="0" name=""/>
        <dsp:cNvSpPr/>
      </dsp:nvSpPr>
      <dsp:spPr>
        <a:xfrm>
          <a:off x="0" y="860573"/>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Student Camp to Family Camp</a:t>
          </a:r>
        </a:p>
      </dsp:txBody>
      <dsp:txXfrm>
        <a:off x="0" y="860573"/>
        <a:ext cx="6290226" cy="429919"/>
      </dsp:txXfrm>
    </dsp:sp>
    <dsp:sp modelId="{E0E04F66-D46B-7740-B8ED-EB8453E83BD1}">
      <dsp:nvSpPr>
        <dsp:cNvPr id="0" name=""/>
        <dsp:cNvSpPr/>
      </dsp:nvSpPr>
      <dsp:spPr>
        <a:xfrm>
          <a:off x="0" y="1290493"/>
          <a:ext cx="6290226" cy="0"/>
        </a:xfrm>
        <a:prstGeom prst="line">
          <a:avLst/>
        </a:prstGeom>
        <a:solidFill>
          <a:schemeClr val="accent2">
            <a:hueOff val="265267"/>
            <a:satOff val="-4332"/>
            <a:lumOff val="271"/>
            <a:alphaOff val="0"/>
          </a:schemeClr>
        </a:solidFill>
        <a:ln w="12700" cap="flat" cmpd="sng" algn="ctr">
          <a:solidFill>
            <a:schemeClr val="accent2">
              <a:hueOff val="265267"/>
              <a:satOff val="-4332"/>
              <a:lumOff val="2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5C028-C8D3-854F-A48C-D4753069C852}">
      <dsp:nvSpPr>
        <dsp:cNvPr id="0" name=""/>
        <dsp:cNvSpPr/>
      </dsp:nvSpPr>
      <dsp:spPr>
        <a:xfrm>
          <a:off x="0" y="1290493"/>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Aligned Joy of Generosity</a:t>
          </a:r>
        </a:p>
      </dsp:txBody>
      <dsp:txXfrm>
        <a:off x="0" y="1290493"/>
        <a:ext cx="6290226" cy="429919"/>
      </dsp:txXfrm>
    </dsp:sp>
    <dsp:sp modelId="{535AE2EC-6BCD-8441-B39F-3D75E461677B}">
      <dsp:nvSpPr>
        <dsp:cNvPr id="0" name=""/>
        <dsp:cNvSpPr/>
      </dsp:nvSpPr>
      <dsp:spPr>
        <a:xfrm>
          <a:off x="0" y="1720412"/>
          <a:ext cx="6290226" cy="0"/>
        </a:xfrm>
        <a:prstGeom prst="line">
          <a:avLst/>
        </a:prstGeom>
        <a:solidFill>
          <a:schemeClr val="accent2">
            <a:hueOff val="353689"/>
            <a:satOff val="-5776"/>
            <a:lumOff val="362"/>
            <a:alphaOff val="0"/>
          </a:schemeClr>
        </a:solidFill>
        <a:ln w="12700" cap="flat" cmpd="sng" algn="ctr">
          <a:solidFill>
            <a:schemeClr val="accent2">
              <a:hueOff val="353689"/>
              <a:satOff val="-5776"/>
              <a:lumOff val="36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354363-85E8-DB4D-902F-3FED85CF0E10}">
      <dsp:nvSpPr>
        <dsp:cNvPr id="0" name=""/>
        <dsp:cNvSpPr/>
      </dsp:nvSpPr>
      <dsp:spPr>
        <a:xfrm>
          <a:off x="0" y="1720412"/>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Went from 3 Good Services to 2 Great Services</a:t>
          </a:r>
        </a:p>
      </dsp:txBody>
      <dsp:txXfrm>
        <a:off x="0" y="1720412"/>
        <a:ext cx="6290226" cy="429919"/>
      </dsp:txXfrm>
    </dsp:sp>
    <dsp:sp modelId="{C6B9C57D-9975-8741-90C8-099048977703}">
      <dsp:nvSpPr>
        <dsp:cNvPr id="0" name=""/>
        <dsp:cNvSpPr/>
      </dsp:nvSpPr>
      <dsp:spPr>
        <a:xfrm>
          <a:off x="0" y="2150332"/>
          <a:ext cx="6290226" cy="0"/>
        </a:xfrm>
        <a:prstGeom prst="line">
          <a:avLst/>
        </a:prstGeom>
        <a:solidFill>
          <a:schemeClr val="accent2">
            <a:hueOff val="442112"/>
            <a:satOff val="-7220"/>
            <a:lumOff val="452"/>
            <a:alphaOff val="0"/>
          </a:schemeClr>
        </a:solidFill>
        <a:ln w="12700" cap="flat" cmpd="sng" algn="ctr">
          <a:solidFill>
            <a:schemeClr val="accent2">
              <a:hueOff val="442112"/>
              <a:satOff val="-7220"/>
              <a:lumOff val="4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E6ADF-DCF9-7345-94F4-984F8F6DAF7D}">
      <dsp:nvSpPr>
        <dsp:cNvPr id="0" name=""/>
        <dsp:cNvSpPr/>
      </dsp:nvSpPr>
      <dsp:spPr>
        <a:xfrm>
          <a:off x="0" y="2150332"/>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Digital Discipleship</a:t>
          </a:r>
        </a:p>
      </dsp:txBody>
      <dsp:txXfrm>
        <a:off x="0" y="2150332"/>
        <a:ext cx="6290226" cy="429919"/>
      </dsp:txXfrm>
    </dsp:sp>
    <dsp:sp modelId="{FE3E8D40-A0A0-7740-A552-437C9B5A8634}">
      <dsp:nvSpPr>
        <dsp:cNvPr id="0" name=""/>
        <dsp:cNvSpPr/>
      </dsp:nvSpPr>
      <dsp:spPr>
        <a:xfrm>
          <a:off x="0" y="2580251"/>
          <a:ext cx="6290226" cy="0"/>
        </a:xfrm>
        <a:prstGeom prst="line">
          <a:avLst/>
        </a:prstGeom>
        <a:solidFill>
          <a:schemeClr val="accent2">
            <a:hueOff val="530534"/>
            <a:satOff val="-8664"/>
            <a:lumOff val="543"/>
            <a:alphaOff val="0"/>
          </a:schemeClr>
        </a:solidFill>
        <a:ln w="12700" cap="flat" cmpd="sng" algn="ctr">
          <a:solidFill>
            <a:schemeClr val="accent2">
              <a:hueOff val="530534"/>
              <a:satOff val="-8664"/>
              <a:lumOff val="5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9530A-15B3-784E-B182-C74C5DA5B235}">
      <dsp:nvSpPr>
        <dsp:cNvPr id="0" name=""/>
        <dsp:cNvSpPr/>
      </dsp:nvSpPr>
      <dsp:spPr>
        <a:xfrm>
          <a:off x="0" y="2580251"/>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Online Minister</a:t>
          </a:r>
        </a:p>
      </dsp:txBody>
      <dsp:txXfrm>
        <a:off x="0" y="2580251"/>
        <a:ext cx="6290226" cy="429919"/>
      </dsp:txXfrm>
    </dsp:sp>
    <dsp:sp modelId="{18FC4057-47DD-B34B-BF5F-581BC2B09E72}">
      <dsp:nvSpPr>
        <dsp:cNvPr id="0" name=""/>
        <dsp:cNvSpPr/>
      </dsp:nvSpPr>
      <dsp:spPr>
        <a:xfrm>
          <a:off x="0" y="3010171"/>
          <a:ext cx="6290226" cy="0"/>
        </a:xfrm>
        <a:prstGeom prst="line">
          <a:avLst/>
        </a:prstGeom>
        <a:solidFill>
          <a:schemeClr val="accent2">
            <a:hueOff val="618956"/>
            <a:satOff val="-10108"/>
            <a:lumOff val="633"/>
            <a:alphaOff val="0"/>
          </a:schemeClr>
        </a:solidFill>
        <a:ln w="12700" cap="flat" cmpd="sng" algn="ctr">
          <a:solidFill>
            <a:schemeClr val="accent2">
              <a:hueOff val="618956"/>
              <a:satOff val="-10108"/>
              <a:lumOff val="6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347C3C-C926-1043-B9B8-7EA5FB7DEE67}">
      <dsp:nvSpPr>
        <dsp:cNvPr id="0" name=""/>
        <dsp:cNvSpPr/>
      </dsp:nvSpPr>
      <dsp:spPr>
        <a:xfrm>
          <a:off x="0" y="3010171"/>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Seasonal &amp; Year-Round Interns</a:t>
          </a:r>
        </a:p>
      </dsp:txBody>
      <dsp:txXfrm>
        <a:off x="0" y="3010171"/>
        <a:ext cx="6290226" cy="429919"/>
      </dsp:txXfrm>
    </dsp:sp>
    <dsp:sp modelId="{4CC438B7-0273-5341-B90B-CD33B7505742}">
      <dsp:nvSpPr>
        <dsp:cNvPr id="0" name=""/>
        <dsp:cNvSpPr/>
      </dsp:nvSpPr>
      <dsp:spPr>
        <a:xfrm>
          <a:off x="0" y="3440091"/>
          <a:ext cx="6290226" cy="0"/>
        </a:xfrm>
        <a:prstGeom prst="line">
          <a:avLst/>
        </a:prstGeom>
        <a:solidFill>
          <a:schemeClr val="accent2">
            <a:hueOff val="707378"/>
            <a:satOff val="-11552"/>
            <a:lumOff val="724"/>
            <a:alphaOff val="0"/>
          </a:schemeClr>
        </a:solidFill>
        <a:ln w="12700" cap="flat" cmpd="sng" algn="ctr">
          <a:solidFill>
            <a:schemeClr val="accent2">
              <a:hueOff val="707378"/>
              <a:satOff val="-11552"/>
              <a:lumOff val="7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983E00-2BC2-954E-81E7-9FD6B27BE650}">
      <dsp:nvSpPr>
        <dsp:cNvPr id="0" name=""/>
        <dsp:cNvSpPr/>
      </dsp:nvSpPr>
      <dsp:spPr>
        <a:xfrm>
          <a:off x="0" y="3440091"/>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Kids Ministry Shift</a:t>
          </a:r>
        </a:p>
      </dsp:txBody>
      <dsp:txXfrm>
        <a:off x="0" y="3440091"/>
        <a:ext cx="6290226" cy="429919"/>
      </dsp:txXfrm>
    </dsp:sp>
    <dsp:sp modelId="{26B796F3-6E76-F04A-84A2-8A27AB4A0E1B}">
      <dsp:nvSpPr>
        <dsp:cNvPr id="0" name=""/>
        <dsp:cNvSpPr/>
      </dsp:nvSpPr>
      <dsp:spPr>
        <a:xfrm>
          <a:off x="0" y="3870010"/>
          <a:ext cx="6290226" cy="0"/>
        </a:xfrm>
        <a:prstGeom prst="line">
          <a:avLst/>
        </a:prstGeom>
        <a:solidFill>
          <a:schemeClr val="accent2">
            <a:hueOff val="795801"/>
            <a:satOff val="-12996"/>
            <a:lumOff val="814"/>
            <a:alphaOff val="0"/>
          </a:schemeClr>
        </a:solidFill>
        <a:ln w="12700" cap="flat" cmpd="sng" algn="ctr">
          <a:solidFill>
            <a:schemeClr val="accent2">
              <a:hueOff val="795801"/>
              <a:satOff val="-12996"/>
              <a:lumOff val="8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A9483-C041-8247-A95E-57D7BA2F28EE}">
      <dsp:nvSpPr>
        <dsp:cNvPr id="0" name=""/>
        <dsp:cNvSpPr/>
      </dsp:nvSpPr>
      <dsp:spPr>
        <a:xfrm>
          <a:off x="0" y="3870010"/>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Stopped Student Sundays</a:t>
          </a:r>
        </a:p>
      </dsp:txBody>
      <dsp:txXfrm>
        <a:off x="0" y="3870010"/>
        <a:ext cx="6290226" cy="429919"/>
      </dsp:txXfrm>
    </dsp:sp>
    <dsp:sp modelId="{379E8335-8ABA-1F42-9024-23BB707F3440}">
      <dsp:nvSpPr>
        <dsp:cNvPr id="0" name=""/>
        <dsp:cNvSpPr/>
      </dsp:nvSpPr>
      <dsp:spPr>
        <a:xfrm>
          <a:off x="0" y="4299930"/>
          <a:ext cx="6290226" cy="0"/>
        </a:xfrm>
        <a:prstGeom prst="line">
          <a:avLst/>
        </a:prstGeom>
        <a:solidFill>
          <a:schemeClr val="accent2">
            <a:hueOff val="884223"/>
            <a:satOff val="-14440"/>
            <a:lumOff val="905"/>
            <a:alphaOff val="0"/>
          </a:schemeClr>
        </a:solidFill>
        <a:ln w="12700" cap="flat" cmpd="sng" algn="ctr">
          <a:solidFill>
            <a:schemeClr val="accent2">
              <a:hueOff val="884223"/>
              <a:satOff val="-14440"/>
              <a:lumOff val="9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F36B60-B8E1-B446-BC0A-D7F0B9ECC299}">
      <dsp:nvSpPr>
        <dsp:cNvPr id="0" name=""/>
        <dsp:cNvSpPr/>
      </dsp:nvSpPr>
      <dsp:spPr>
        <a:xfrm>
          <a:off x="0" y="4299930"/>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Started Youth Life Groups</a:t>
          </a:r>
        </a:p>
      </dsp:txBody>
      <dsp:txXfrm>
        <a:off x="0" y="4299930"/>
        <a:ext cx="6290226" cy="429919"/>
      </dsp:txXfrm>
    </dsp:sp>
    <dsp:sp modelId="{6715B38E-84E2-194E-AF92-918C6956F17D}">
      <dsp:nvSpPr>
        <dsp:cNvPr id="0" name=""/>
        <dsp:cNvSpPr/>
      </dsp:nvSpPr>
      <dsp:spPr>
        <a:xfrm>
          <a:off x="0" y="4729849"/>
          <a:ext cx="6290226" cy="0"/>
        </a:xfrm>
        <a:prstGeom prst="line">
          <a:avLst/>
        </a:prstGeom>
        <a:solidFill>
          <a:schemeClr val="accent2">
            <a:hueOff val="972645"/>
            <a:satOff val="-15884"/>
            <a:lumOff val="995"/>
            <a:alphaOff val="0"/>
          </a:schemeClr>
        </a:solidFill>
        <a:ln w="12700" cap="flat" cmpd="sng" algn="ctr">
          <a:solidFill>
            <a:schemeClr val="accent2">
              <a:hueOff val="972645"/>
              <a:satOff val="-15884"/>
              <a:lumOff val="9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F3F066-0BA0-FA4C-A00C-901904821687}">
      <dsp:nvSpPr>
        <dsp:cNvPr id="0" name=""/>
        <dsp:cNvSpPr/>
      </dsp:nvSpPr>
      <dsp:spPr>
        <a:xfrm>
          <a:off x="0" y="4729849"/>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Outdoor Cafe</a:t>
          </a:r>
        </a:p>
      </dsp:txBody>
      <dsp:txXfrm>
        <a:off x="0" y="4729849"/>
        <a:ext cx="6290226" cy="429919"/>
      </dsp:txXfrm>
    </dsp:sp>
    <dsp:sp modelId="{7FA92B45-C47B-BD4B-BF77-17DC67A4E1F4}">
      <dsp:nvSpPr>
        <dsp:cNvPr id="0" name=""/>
        <dsp:cNvSpPr/>
      </dsp:nvSpPr>
      <dsp:spPr>
        <a:xfrm>
          <a:off x="0" y="5159769"/>
          <a:ext cx="6290226" cy="0"/>
        </a:xfrm>
        <a:prstGeom prst="line">
          <a:avLst/>
        </a:prstGeom>
        <a:solidFill>
          <a:schemeClr val="accent2">
            <a:hueOff val="1061068"/>
            <a:satOff val="-17328"/>
            <a:lumOff val="1086"/>
            <a:alphaOff val="0"/>
          </a:schemeClr>
        </a:solidFill>
        <a:ln w="12700" cap="flat" cmpd="sng" algn="ctr">
          <a:solidFill>
            <a:schemeClr val="accent2">
              <a:hueOff val="1061068"/>
              <a:satOff val="-17328"/>
              <a:lumOff val="10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D5E3A0-F168-2D4E-AD96-3E560730331A}">
      <dsp:nvSpPr>
        <dsp:cNvPr id="0" name=""/>
        <dsp:cNvSpPr/>
      </dsp:nvSpPr>
      <dsp:spPr>
        <a:xfrm>
          <a:off x="0" y="5159769"/>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Salary Restructure</a:t>
          </a:r>
        </a:p>
      </dsp:txBody>
      <dsp:txXfrm>
        <a:off x="0" y="5159769"/>
        <a:ext cx="6290226" cy="429919"/>
      </dsp:txXfrm>
    </dsp:sp>
    <dsp:sp modelId="{6B4061F5-EA40-FB41-8C21-CD15CD13370E}">
      <dsp:nvSpPr>
        <dsp:cNvPr id="0" name=""/>
        <dsp:cNvSpPr/>
      </dsp:nvSpPr>
      <dsp:spPr>
        <a:xfrm>
          <a:off x="0" y="5589688"/>
          <a:ext cx="6290226" cy="0"/>
        </a:xfrm>
        <a:prstGeom prst="line">
          <a:avLst/>
        </a:prstGeom>
        <a:solidFill>
          <a:schemeClr val="accent2">
            <a:hueOff val="1149490"/>
            <a:satOff val="-18772"/>
            <a:lumOff val="1176"/>
            <a:alphaOff val="0"/>
          </a:schemeClr>
        </a:solidFill>
        <a:ln w="12700" cap="flat" cmpd="sng" algn="ctr">
          <a:solidFill>
            <a:schemeClr val="accent2">
              <a:hueOff val="1149490"/>
              <a:satOff val="-18772"/>
              <a:lumOff val="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DD0678-E021-1F4A-A01C-E41AF53F5681}">
      <dsp:nvSpPr>
        <dsp:cNvPr id="0" name=""/>
        <dsp:cNvSpPr/>
      </dsp:nvSpPr>
      <dsp:spPr>
        <a:xfrm>
          <a:off x="0" y="5589688"/>
          <a:ext cx="6290226" cy="4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Serving Events to Quarterly </a:t>
          </a:r>
        </a:p>
      </dsp:txBody>
      <dsp:txXfrm>
        <a:off x="0" y="5589688"/>
        <a:ext cx="6290226" cy="4299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529AA-DC6B-4D7F-B51B-5F3C01F83D45}">
      <dsp:nvSpPr>
        <dsp:cNvPr id="0" name=""/>
        <dsp:cNvSpPr/>
      </dsp:nvSpPr>
      <dsp:spPr>
        <a:xfrm>
          <a:off x="1014450" y="525476"/>
          <a:ext cx="1265962" cy="1265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2E3BC7-5854-4B27-A0C5-43F1FE1B40D8}">
      <dsp:nvSpPr>
        <dsp:cNvPr id="0" name=""/>
        <dsp:cNvSpPr/>
      </dsp:nvSpPr>
      <dsp:spPr>
        <a:xfrm>
          <a:off x="240806" y="2141959"/>
          <a:ext cx="2813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US" sz="2700" kern="1200"/>
            <a:t>Passion</a:t>
          </a:r>
        </a:p>
      </dsp:txBody>
      <dsp:txXfrm>
        <a:off x="240806" y="2141959"/>
        <a:ext cx="2813250" cy="720000"/>
      </dsp:txXfrm>
    </dsp:sp>
    <dsp:sp modelId="{07F2D0E2-FA8C-4160-9A49-AB0FB3544923}">
      <dsp:nvSpPr>
        <dsp:cNvPr id="0" name=""/>
        <dsp:cNvSpPr/>
      </dsp:nvSpPr>
      <dsp:spPr>
        <a:xfrm>
          <a:off x="4320018" y="525476"/>
          <a:ext cx="1265962" cy="1265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A373D8-57CD-4A06-84DC-5D19091E17DC}">
      <dsp:nvSpPr>
        <dsp:cNvPr id="0" name=""/>
        <dsp:cNvSpPr/>
      </dsp:nvSpPr>
      <dsp:spPr>
        <a:xfrm>
          <a:off x="3546375" y="2141959"/>
          <a:ext cx="2813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US" sz="2700" kern="1200" dirty="0"/>
            <a:t>Perseverance</a:t>
          </a:r>
        </a:p>
      </dsp:txBody>
      <dsp:txXfrm>
        <a:off x="3546375" y="2141959"/>
        <a:ext cx="2813250" cy="720000"/>
      </dsp:txXfrm>
    </dsp:sp>
    <dsp:sp modelId="{C272A7A4-ECF7-4B32-A48E-CB29F93BED7B}">
      <dsp:nvSpPr>
        <dsp:cNvPr id="0" name=""/>
        <dsp:cNvSpPr/>
      </dsp:nvSpPr>
      <dsp:spPr>
        <a:xfrm>
          <a:off x="7625587" y="525476"/>
          <a:ext cx="1265962" cy="1265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1F7080-0976-4B9D-959D-B6D2DC91614B}">
      <dsp:nvSpPr>
        <dsp:cNvPr id="0" name=""/>
        <dsp:cNvSpPr/>
      </dsp:nvSpPr>
      <dsp:spPr>
        <a:xfrm>
          <a:off x="6851943" y="2141959"/>
          <a:ext cx="2813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US" sz="2700" kern="1200" dirty="0"/>
            <a:t>Long-Term Goals</a:t>
          </a:r>
        </a:p>
      </dsp:txBody>
      <dsp:txXfrm>
        <a:off x="6851943" y="2141959"/>
        <a:ext cx="2813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529AA-DC6B-4D7F-B51B-5F3C01F83D45}">
      <dsp:nvSpPr>
        <dsp:cNvPr id="0" name=""/>
        <dsp:cNvSpPr/>
      </dsp:nvSpPr>
      <dsp:spPr>
        <a:xfrm>
          <a:off x="1014450" y="525476"/>
          <a:ext cx="1265962" cy="1265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2E3BC7-5854-4B27-A0C5-43F1FE1B40D8}">
      <dsp:nvSpPr>
        <dsp:cNvPr id="0" name=""/>
        <dsp:cNvSpPr/>
      </dsp:nvSpPr>
      <dsp:spPr>
        <a:xfrm>
          <a:off x="240806" y="2141959"/>
          <a:ext cx="2813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US" sz="2700" kern="1200"/>
            <a:t>Passion</a:t>
          </a:r>
        </a:p>
      </dsp:txBody>
      <dsp:txXfrm>
        <a:off x="240806" y="2141959"/>
        <a:ext cx="2813250" cy="720000"/>
      </dsp:txXfrm>
    </dsp:sp>
    <dsp:sp modelId="{07F2D0E2-FA8C-4160-9A49-AB0FB3544923}">
      <dsp:nvSpPr>
        <dsp:cNvPr id="0" name=""/>
        <dsp:cNvSpPr/>
      </dsp:nvSpPr>
      <dsp:spPr>
        <a:xfrm>
          <a:off x="4320018" y="525476"/>
          <a:ext cx="1265962" cy="1265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A373D8-57CD-4A06-84DC-5D19091E17DC}">
      <dsp:nvSpPr>
        <dsp:cNvPr id="0" name=""/>
        <dsp:cNvSpPr/>
      </dsp:nvSpPr>
      <dsp:spPr>
        <a:xfrm>
          <a:off x="3546375" y="2141959"/>
          <a:ext cx="2813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US" sz="2700" kern="1200" dirty="0"/>
            <a:t>Perseverance</a:t>
          </a:r>
        </a:p>
      </dsp:txBody>
      <dsp:txXfrm>
        <a:off x="3546375" y="2141959"/>
        <a:ext cx="2813250" cy="720000"/>
      </dsp:txXfrm>
    </dsp:sp>
    <dsp:sp modelId="{C272A7A4-ECF7-4B32-A48E-CB29F93BED7B}">
      <dsp:nvSpPr>
        <dsp:cNvPr id="0" name=""/>
        <dsp:cNvSpPr/>
      </dsp:nvSpPr>
      <dsp:spPr>
        <a:xfrm>
          <a:off x="7625587" y="525476"/>
          <a:ext cx="1265962" cy="1265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1F7080-0976-4B9D-959D-B6D2DC91614B}">
      <dsp:nvSpPr>
        <dsp:cNvPr id="0" name=""/>
        <dsp:cNvSpPr/>
      </dsp:nvSpPr>
      <dsp:spPr>
        <a:xfrm>
          <a:off x="6851943" y="2141959"/>
          <a:ext cx="2813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US" sz="2700" kern="1200" dirty="0"/>
            <a:t>Long-Term Goals</a:t>
          </a:r>
        </a:p>
      </dsp:txBody>
      <dsp:txXfrm>
        <a:off x="6851943" y="2141959"/>
        <a:ext cx="2813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E3780-4216-2B4F-BAE6-4C78E0EF2450}">
      <dsp:nvSpPr>
        <dsp:cNvPr id="0" name=""/>
        <dsp:cNvSpPr/>
      </dsp:nvSpPr>
      <dsp:spPr>
        <a:xfrm>
          <a:off x="1998077" y="1530"/>
          <a:ext cx="2247837" cy="890880"/>
        </a:xfrm>
        <a:prstGeom prst="round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Volunteers &amp; Church Leaders</a:t>
          </a:r>
        </a:p>
      </dsp:txBody>
      <dsp:txXfrm>
        <a:off x="2041566" y="45019"/>
        <a:ext cx="2160859" cy="803902"/>
      </dsp:txXfrm>
    </dsp:sp>
    <dsp:sp modelId="{61295A6D-07D6-9E4B-AA04-F25FB808BA21}">
      <dsp:nvSpPr>
        <dsp:cNvPr id="0" name=""/>
        <dsp:cNvSpPr/>
      </dsp:nvSpPr>
      <dsp:spPr>
        <a:xfrm>
          <a:off x="1998077" y="936954"/>
          <a:ext cx="2247837" cy="890880"/>
        </a:xfrm>
        <a:prstGeom prst="round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Lack of Participation</a:t>
          </a:r>
        </a:p>
      </dsp:txBody>
      <dsp:txXfrm>
        <a:off x="2041566" y="980443"/>
        <a:ext cx="2160859" cy="803902"/>
      </dsp:txXfrm>
    </dsp:sp>
    <dsp:sp modelId="{69D31C4B-4406-0147-92BD-FF4536EEDA5F}">
      <dsp:nvSpPr>
        <dsp:cNvPr id="0" name=""/>
        <dsp:cNvSpPr/>
      </dsp:nvSpPr>
      <dsp:spPr>
        <a:xfrm>
          <a:off x="1998077" y="1872379"/>
          <a:ext cx="2247837" cy="890880"/>
        </a:xfrm>
        <a:prstGeom prst="round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Unresponsiveness of People</a:t>
          </a:r>
        </a:p>
      </dsp:txBody>
      <dsp:txXfrm>
        <a:off x="2041566" y="1915868"/>
        <a:ext cx="2160859" cy="803902"/>
      </dsp:txXfrm>
    </dsp:sp>
    <dsp:sp modelId="{97823706-FA12-CC49-91AF-D6DA9F31884F}">
      <dsp:nvSpPr>
        <dsp:cNvPr id="0" name=""/>
        <dsp:cNvSpPr/>
      </dsp:nvSpPr>
      <dsp:spPr>
        <a:xfrm>
          <a:off x="1998077" y="2807804"/>
          <a:ext cx="2247837" cy="890880"/>
        </a:xfrm>
        <a:prstGeom prst="round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Prickly Parents (People)</a:t>
          </a:r>
        </a:p>
      </dsp:txBody>
      <dsp:txXfrm>
        <a:off x="2041566" y="2851293"/>
        <a:ext cx="2160859" cy="803902"/>
      </dsp:txXfrm>
    </dsp:sp>
    <dsp:sp modelId="{2FF4B368-9A77-5B4E-8DB1-FE8EED52F865}">
      <dsp:nvSpPr>
        <dsp:cNvPr id="0" name=""/>
        <dsp:cNvSpPr/>
      </dsp:nvSpPr>
      <dsp:spPr>
        <a:xfrm>
          <a:off x="1998077" y="3743229"/>
          <a:ext cx="2247837" cy="890880"/>
        </a:xfrm>
        <a:prstGeom prst="round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Decisions have been needed to be made very quickly.</a:t>
          </a:r>
        </a:p>
      </dsp:txBody>
      <dsp:txXfrm>
        <a:off x="2041566" y="3786718"/>
        <a:ext cx="2160859" cy="803902"/>
      </dsp:txXfrm>
    </dsp:sp>
    <dsp:sp modelId="{E5CEF65A-5DAD-E148-9C08-E29B311BFDC6}">
      <dsp:nvSpPr>
        <dsp:cNvPr id="0" name=""/>
        <dsp:cNvSpPr/>
      </dsp:nvSpPr>
      <dsp:spPr>
        <a:xfrm>
          <a:off x="1998077" y="4678654"/>
          <a:ext cx="2247837" cy="890880"/>
        </a:xfrm>
        <a:prstGeom prst="round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Second guessing happens almost immediately.</a:t>
          </a:r>
        </a:p>
      </dsp:txBody>
      <dsp:txXfrm>
        <a:off x="2041566" y="4722143"/>
        <a:ext cx="2160859" cy="803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AC1EB-4B15-824E-BAF2-58E5573C5445}">
      <dsp:nvSpPr>
        <dsp:cNvPr id="0" name=""/>
        <dsp:cNvSpPr/>
      </dsp:nvSpPr>
      <dsp:spPr>
        <a:xfrm>
          <a:off x="55" y="42308"/>
          <a:ext cx="5325045" cy="960941"/>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w="9525" cap="flat" cmpd="sng" algn="ctr">
          <a:solidFill>
            <a:schemeClr val="accen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“The What” is always adapting</a:t>
          </a:r>
        </a:p>
        <a:p>
          <a:pPr marL="0" lvl="0" indent="0" algn="ctr" defTabSz="977900">
            <a:lnSpc>
              <a:spcPct val="90000"/>
            </a:lnSpc>
            <a:spcBef>
              <a:spcPct val="0"/>
            </a:spcBef>
            <a:spcAft>
              <a:spcPct val="35000"/>
            </a:spcAft>
            <a:buNone/>
          </a:pPr>
          <a:r>
            <a:rPr lang="en-US" sz="2200" b="1" kern="1200" dirty="0"/>
            <a:t>while we are…</a:t>
          </a:r>
          <a:endParaRPr lang="en-US" sz="2200" kern="1200" dirty="0"/>
        </a:p>
      </dsp:txBody>
      <dsp:txXfrm>
        <a:off x="55" y="42308"/>
        <a:ext cx="5325045" cy="960941"/>
      </dsp:txXfrm>
    </dsp:sp>
    <dsp:sp modelId="{672051A4-85C9-3441-A474-61655FAF7427}">
      <dsp:nvSpPr>
        <dsp:cNvPr id="0" name=""/>
        <dsp:cNvSpPr/>
      </dsp:nvSpPr>
      <dsp:spPr>
        <a:xfrm>
          <a:off x="55" y="1003249"/>
          <a:ext cx="5325045" cy="3400711"/>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Rooted on what Jesus is doing (the why)</a:t>
          </a:r>
        </a:p>
        <a:p>
          <a:pPr marL="228600" lvl="1" indent="-228600" algn="l" defTabSz="977900">
            <a:lnSpc>
              <a:spcPct val="90000"/>
            </a:lnSpc>
            <a:spcBef>
              <a:spcPct val="0"/>
            </a:spcBef>
            <a:spcAft>
              <a:spcPct val="15000"/>
            </a:spcAft>
            <a:buChar char="•"/>
          </a:pPr>
          <a:r>
            <a:rPr lang="en-US" sz="2200" kern="1200" dirty="0"/>
            <a:t>Centered in Jesus’ Mission (our how)</a:t>
          </a:r>
        </a:p>
      </dsp:txBody>
      <dsp:txXfrm>
        <a:off x="55" y="1003249"/>
        <a:ext cx="5325045" cy="3400711"/>
      </dsp:txXfrm>
    </dsp:sp>
    <dsp:sp modelId="{200B8CF9-3CE5-F341-AA54-153D5E7EBEDC}">
      <dsp:nvSpPr>
        <dsp:cNvPr id="0" name=""/>
        <dsp:cNvSpPr/>
      </dsp:nvSpPr>
      <dsp:spPr>
        <a:xfrm>
          <a:off x="6070607" y="42308"/>
          <a:ext cx="5325045" cy="960941"/>
        </a:xfrm>
        <a:prstGeom prst="rect">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w="9525" cap="flat" cmpd="sng" algn="ctr">
          <a:solidFill>
            <a:schemeClr val="accent1">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Making disciples who love God, love people, and live like Jesus.</a:t>
          </a:r>
          <a:endParaRPr lang="en-US" sz="2200" kern="1200"/>
        </a:p>
      </dsp:txBody>
      <dsp:txXfrm>
        <a:off x="6070607" y="42308"/>
        <a:ext cx="5325045" cy="960941"/>
      </dsp:txXfrm>
    </dsp:sp>
    <dsp:sp modelId="{D22BB6C1-BAA2-6D45-8A51-FAE56A2E7810}">
      <dsp:nvSpPr>
        <dsp:cNvPr id="0" name=""/>
        <dsp:cNvSpPr/>
      </dsp:nvSpPr>
      <dsp:spPr>
        <a:xfrm>
          <a:off x="6070607" y="1003249"/>
          <a:ext cx="5325045" cy="3400711"/>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Being in a personal relationship with Jesus</a:t>
          </a:r>
        </a:p>
        <a:p>
          <a:pPr marL="228600" lvl="1" indent="-228600" algn="l" defTabSz="977900">
            <a:lnSpc>
              <a:spcPct val="90000"/>
            </a:lnSpc>
            <a:spcBef>
              <a:spcPct val="0"/>
            </a:spcBef>
            <a:spcAft>
              <a:spcPct val="15000"/>
            </a:spcAft>
            <a:buChar char="•"/>
          </a:pPr>
          <a:r>
            <a:rPr lang="en-US" sz="2200" kern="1200" dirty="0"/>
            <a:t>True to God’s Word; God’s Word is true</a:t>
          </a:r>
        </a:p>
        <a:p>
          <a:pPr marL="228600" lvl="1" indent="-228600" algn="l" defTabSz="977900">
            <a:lnSpc>
              <a:spcPct val="90000"/>
            </a:lnSpc>
            <a:spcBef>
              <a:spcPct val="0"/>
            </a:spcBef>
            <a:spcAft>
              <a:spcPct val="15000"/>
            </a:spcAft>
            <a:buChar char="•"/>
          </a:pPr>
          <a:r>
            <a:rPr lang="en-US" sz="2200" kern="1200"/>
            <a:t>Making truth relevant</a:t>
          </a:r>
        </a:p>
        <a:p>
          <a:pPr marL="228600" lvl="1" indent="-228600" algn="l" defTabSz="977900">
            <a:lnSpc>
              <a:spcPct val="90000"/>
            </a:lnSpc>
            <a:spcBef>
              <a:spcPct val="0"/>
            </a:spcBef>
            <a:spcAft>
              <a:spcPct val="15000"/>
            </a:spcAft>
            <a:buChar char="•"/>
          </a:pPr>
          <a:r>
            <a:rPr lang="en-US" sz="2200" kern="1200" dirty="0"/>
            <a:t>Living life on mission</a:t>
          </a:r>
        </a:p>
        <a:p>
          <a:pPr marL="228600" lvl="1" indent="-228600" algn="l" defTabSz="977900">
            <a:lnSpc>
              <a:spcPct val="90000"/>
            </a:lnSpc>
            <a:spcBef>
              <a:spcPct val="0"/>
            </a:spcBef>
            <a:spcAft>
              <a:spcPct val="15000"/>
            </a:spcAft>
            <a:buChar char="•"/>
          </a:pPr>
          <a:r>
            <a:rPr lang="en-US" sz="2200" kern="1200"/>
            <a:t>Living generously</a:t>
          </a:r>
        </a:p>
        <a:p>
          <a:pPr marL="228600" lvl="1" indent="-228600" algn="l" defTabSz="977900">
            <a:lnSpc>
              <a:spcPct val="90000"/>
            </a:lnSpc>
            <a:spcBef>
              <a:spcPct val="0"/>
            </a:spcBef>
            <a:spcAft>
              <a:spcPct val="15000"/>
            </a:spcAft>
            <a:buChar char="•"/>
          </a:pPr>
          <a:r>
            <a:rPr lang="en-US" sz="2200" kern="1200"/>
            <a:t>Fostering a culture of care and belonging</a:t>
          </a:r>
        </a:p>
      </dsp:txBody>
      <dsp:txXfrm>
        <a:off x="6070607" y="1003249"/>
        <a:ext cx="5325045" cy="3400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BE6D7-D8A2-BD41-A84B-47E2F398C846}">
      <dsp:nvSpPr>
        <dsp:cNvPr id="0" name=""/>
        <dsp:cNvSpPr/>
      </dsp:nvSpPr>
      <dsp:spPr>
        <a:xfrm>
          <a:off x="0" y="500538"/>
          <a:ext cx="1082040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do we need to stop doing so that we can join Jesus on His mission?</a:t>
          </a:r>
        </a:p>
      </dsp:txBody>
      <dsp:txXfrm>
        <a:off x="26930" y="527468"/>
        <a:ext cx="10766540" cy="497795"/>
      </dsp:txXfrm>
    </dsp:sp>
    <dsp:sp modelId="{A7AE4F70-2DF7-6D44-817E-F04F0B2E0764}">
      <dsp:nvSpPr>
        <dsp:cNvPr id="0" name=""/>
        <dsp:cNvSpPr/>
      </dsp:nvSpPr>
      <dsp:spPr>
        <a:xfrm>
          <a:off x="0" y="1118433"/>
          <a:ext cx="10820400" cy="551655"/>
        </a:xfrm>
        <a:prstGeom prst="roundRect">
          <a:avLst/>
        </a:prstGeom>
        <a:solidFill>
          <a:schemeClr val="accent5">
            <a:hueOff val="581886"/>
            <a:satOff val="1939"/>
            <a:lumOff val="22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good? Better? Best? (Not perfection)</a:t>
          </a:r>
        </a:p>
      </dsp:txBody>
      <dsp:txXfrm>
        <a:off x="26930" y="1145363"/>
        <a:ext cx="10766540" cy="497795"/>
      </dsp:txXfrm>
    </dsp:sp>
    <dsp:sp modelId="{B065182F-17B6-9540-A6E3-C4704E1E0D06}">
      <dsp:nvSpPr>
        <dsp:cNvPr id="0" name=""/>
        <dsp:cNvSpPr/>
      </dsp:nvSpPr>
      <dsp:spPr>
        <a:xfrm>
          <a:off x="0" y="1736328"/>
          <a:ext cx="10820400" cy="551655"/>
        </a:xfrm>
        <a:prstGeom prst="roundRect">
          <a:avLst/>
        </a:prstGeom>
        <a:solidFill>
          <a:schemeClr val="accent5">
            <a:hueOff val="1163773"/>
            <a:satOff val="3877"/>
            <a:lumOff val="4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the priority today?</a:t>
          </a:r>
        </a:p>
      </dsp:txBody>
      <dsp:txXfrm>
        <a:off x="26930" y="1763258"/>
        <a:ext cx="10766540" cy="497795"/>
      </dsp:txXfrm>
    </dsp:sp>
    <dsp:sp modelId="{E4D54750-F2B4-F845-BA16-2BEA9B58D338}">
      <dsp:nvSpPr>
        <dsp:cNvPr id="0" name=""/>
        <dsp:cNvSpPr/>
      </dsp:nvSpPr>
      <dsp:spPr>
        <a:xfrm>
          <a:off x="0" y="2354224"/>
          <a:ext cx="10820400" cy="551655"/>
        </a:xfrm>
        <a:prstGeom prst="roundRect">
          <a:avLst/>
        </a:prstGeom>
        <a:solidFill>
          <a:schemeClr val="accent5">
            <a:hueOff val="1745659"/>
            <a:satOff val="5816"/>
            <a:lumOff val="66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the “One Thing” we are asking people to consider?</a:t>
          </a:r>
        </a:p>
      </dsp:txBody>
      <dsp:txXfrm>
        <a:off x="26930" y="2381154"/>
        <a:ext cx="10766540" cy="497795"/>
      </dsp:txXfrm>
    </dsp:sp>
    <dsp:sp modelId="{91C87070-C7AA-8147-9A5C-E35561058FFA}">
      <dsp:nvSpPr>
        <dsp:cNvPr id="0" name=""/>
        <dsp:cNvSpPr/>
      </dsp:nvSpPr>
      <dsp:spPr>
        <a:xfrm>
          <a:off x="0" y="2972119"/>
          <a:ext cx="10820400" cy="551655"/>
        </a:xfrm>
        <a:prstGeom prst="roundRect">
          <a:avLst/>
        </a:prstGeom>
        <a:solidFill>
          <a:schemeClr val="accent5">
            <a:hueOff val="2327545"/>
            <a:satOff val="7755"/>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It’s about leading people to take their next steps.</a:t>
          </a:r>
        </a:p>
      </dsp:txBody>
      <dsp:txXfrm>
        <a:off x="26930" y="2999049"/>
        <a:ext cx="10766540" cy="497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1573E-1CE4-144D-AA50-B1CAEC00C7C0}">
      <dsp:nvSpPr>
        <dsp:cNvPr id="0" name=""/>
        <dsp:cNvSpPr/>
      </dsp:nvSpPr>
      <dsp:spPr>
        <a:xfrm>
          <a:off x="1353" y="275341"/>
          <a:ext cx="5277069" cy="3166241"/>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Healthy you. Healthy us.</a:t>
          </a:r>
        </a:p>
        <a:p>
          <a:pPr marL="228600" lvl="1" indent="-228600" algn="l" defTabSz="1066800">
            <a:lnSpc>
              <a:spcPct val="90000"/>
            </a:lnSpc>
            <a:spcBef>
              <a:spcPct val="0"/>
            </a:spcBef>
            <a:spcAft>
              <a:spcPct val="15000"/>
            </a:spcAft>
            <a:buChar char="•"/>
          </a:pPr>
          <a:r>
            <a:rPr lang="en-US" sz="2400" kern="1200"/>
            <a:t>Flexible work schedules</a:t>
          </a:r>
        </a:p>
        <a:p>
          <a:pPr marL="228600" lvl="1" indent="-228600" algn="l" defTabSz="1066800">
            <a:lnSpc>
              <a:spcPct val="90000"/>
            </a:lnSpc>
            <a:spcBef>
              <a:spcPct val="0"/>
            </a:spcBef>
            <a:spcAft>
              <a:spcPct val="15000"/>
            </a:spcAft>
            <a:buChar char="•"/>
          </a:pPr>
          <a:r>
            <a:rPr lang="en-US" sz="2400" kern="1200" dirty="0"/>
            <a:t>Flexible PTO</a:t>
          </a:r>
        </a:p>
        <a:p>
          <a:pPr marL="228600" lvl="1" indent="-228600" algn="l" defTabSz="1066800">
            <a:lnSpc>
              <a:spcPct val="90000"/>
            </a:lnSpc>
            <a:spcBef>
              <a:spcPct val="0"/>
            </a:spcBef>
            <a:spcAft>
              <a:spcPct val="15000"/>
            </a:spcAft>
            <a:buChar char="•"/>
          </a:pPr>
          <a:r>
            <a:rPr lang="en-US" sz="2400" kern="1200"/>
            <a:t>Pace</a:t>
          </a:r>
        </a:p>
        <a:p>
          <a:pPr marL="228600" lvl="1" indent="-228600" algn="l" defTabSz="1066800">
            <a:lnSpc>
              <a:spcPct val="90000"/>
            </a:lnSpc>
            <a:spcBef>
              <a:spcPct val="0"/>
            </a:spcBef>
            <a:spcAft>
              <a:spcPct val="15000"/>
            </a:spcAft>
            <a:buChar char="•"/>
          </a:pPr>
          <a:r>
            <a:rPr lang="en-US" sz="2400" kern="1200"/>
            <a:t>Team Bonding</a:t>
          </a:r>
        </a:p>
        <a:p>
          <a:pPr marL="228600" lvl="1" indent="-228600" algn="l" defTabSz="1066800">
            <a:lnSpc>
              <a:spcPct val="90000"/>
            </a:lnSpc>
            <a:spcBef>
              <a:spcPct val="0"/>
            </a:spcBef>
            <a:spcAft>
              <a:spcPct val="15000"/>
            </a:spcAft>
            <a:buChar char="•"/>
          </a:pPr>
          <a:r>
            <a:rPr lang="en-US" sz="2400" kern="1200"/>
            <a:t>Team Retreats</a:t>
          </a:r>
        </a:p>
      </dsp:txBody>
      <dsp:txXfrm>
        <a:off x="1353" y="275341"/>
        <a:ext cx="5277069" cy="3166241"/>
      </dsp:txXfrm>
    </dsp:sp>
    <dsp:sp modelId="{B9C27F7B-93F2-5A49-806A-F289AFF60A94}">
      <dsp:nvSpPr>
        <dsp:cNvPr id="0" name=""/>
        <dsp:cNvSpPr/>
      </dsp:nvSpPr>
      <dsp:spPr>
        <a:xfrm>
          <a:off x="5806129" y="275341"/>
          <a:ext cx="5277069" cy="3166241"/>
        </a:xfrm>
        <a:prstGeom prst="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Practices</a:t>
          </a:r>
        </a:p>
        <a:p>
          <a:pPr marL="228600" lvl="1" indent="-228600" algn="l" defTabSz="1066800">
            <a:lnSpc>
              <a:spcPct val="90000"/>
            </a:lnSpc>
            <a:spcBef>
              <a:spcPct val="0"/>
            </a:spcBef>
            <a:spcAft>
              <a:spcPct val="15000"/>
            </a:spcAft>
            <a:buChar char="•"/>
          </a:pPr>
          <a:r>
            <a:rPr lang="en-US" sz="2400" kern="1200"/>
            <a:t>Daily Prayer</a:t>
          </a:r>
        </a:p>
        <a:p>
          <a:pPr marL="228600" lvl="1" indent="-228600" algn="l" defTabSz="1066800">
            <a:lnSpc>
              <a:spcPct val="90000"/>
            </a:lnSpc>
            <a:spcBef>
              <a:spcPct val="0"/>
            </a:spcBef>
            <a:spcAft>
              <a:spcPct val="15000"/>
            </a:spcAft>
            <a:buChar char="•"/>
          </a:pPr>
          <a:r>
            <a:rPr lang="en-US" sz="2400" kern="1200" dirty="0"/>
            <a:t>Weekly Devotions</a:t>
          </a:r>
        </a:p>
        <a:p>
          <a:pPr marL="228600" lvl="1" indent="-228600" algn="l" defTabSz="1066800">
            <a:lnSpc>
              <a:spcPct val="90000"/>
            </a:lnSpc>
            <a:spcBef>
              <a:spcPct val="0"/>
            </a:spcBef>
            <a:spcAft>
              <a:spcPct val="15000"/>
            </a:spcAft>
            <a:buChar char="•"/>
          </a:pPr>
          <a:r>
            <a:rPr lang="en-US" sz="2400" kern="1200"/>
            <a:t>Ensure vacation time</a:t>
          </a:r>
        </a:p>
        <a:p>
          <a:pPr marL="228600" lvl="1" indent="-228600" algn="l" defTabSz="1066800">
            <a:lnSpc>
              <a:spcPct val="90000"/>
            </a:lnSpc>
            <a:spcBef>
              <a:spcPct val="0"/>
            </a:spcBef>
            <a:spcAft>
              <a:spcPct val="15000"/>
            </a:spcAft>
            <a:buChar char="•"/>
          </a:pPr>
          <a:r>
            <a:rPr lang="en-US" sz="2400" kern="1200"/>
            <a:t>Kick people out of the office</a:t>
          </a:r>
        </a:p>
        <a:p>
          <a:pPr marL="228600" lvl="1" indent="-228600" algn="l" defTabSz="1066800">
            <a:lnSpc>
              <a:spcPct val="90000"/>
            </a:lnSpc>
            <a:spcBef>
              <a:spcPct val="0"/>
            </a:spcBef>
            <a:spcAft>
              <a:spcPct val="15000"/>
            </a:spcAft>
            <a:buChar char="•"/>
          </a:pPr>
          <a:r>
            <a:rPr lang="en-US" sz="2400" kern="1200"/>
            <a:t>Counseling Services</a:t>
          </a:r>
        </a:p>
        <a:p>
          <a:pPr marL="228600" lvl="1" indent="-228600" algn="l" defTabSz="1066800">
            <a:lnSpc>
              <a:spcPct val="90000"/>
            </a:lnSpc>
            <a:spcBef>
              <a:spcPct val="0"/>
            </a:spcBef>
            <a:spcAft>
              <a:spcPct val="15000"/>
            </a:spcAft>
            <a:buChar char="•"/>
          </a:pPr>
          <a:r>
            <a:rPr lang="en-US" sz="2400" kern="1200"/>
            <a:t>Mental Health First Aid Training</a:t>
          </a:r>
        </a:p>
      </dsp:txBody>
      <dsp:txXfrm>
        <a:off x="5806129" y="275341"/>
        <a:ext cx="5277069" cy="31662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77A3A-FF2D-8149-8ED9-66C80DF48112}">
      <dsp:nvSpPr>
        <dsp:cNvPr id="0" name=""/>
        <dsp:cNvSpPr/>
      </dsp:nvSpPr>
      <dsp:spPr>
        <a:xfrm>
          <a:off x="3843" y="520892"/>
          <a:ext cx="2080904" cy="1248542"/>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Lack of outreach</a:t>
          </a:r>
        </a:p>
      </dsp:txBody>
      <dsp:txXfrm>
        <a:off x="3843" y="520892"/>
        <a:ext cx="2080904" cy="1248542"/>
      </dsp:txXfrm>
    </dsp:sp>
    <dsp:sp modelId="{5F749C69-8DAE-6346-B92E-C231029E21AC}">
      <dsp:nvSpPr>
        <dsp:cNvPr id="0" name=""/>
        <dsp:cNvSpPr/>
      </dsp:nvSpPr>
      <dsp:spPr>
        <a:xfrm>
          <a:off x="2292838" y="520892"/>
          <a:ext cx="2080904" cy="1248542"/>
        </a:xfrm>
        <a:prstGeom prst="rect">
          <a:avLst/>
        </a:prstGeom>
        <a:gradFill rotWithShape="0">
          <a:gsLst>
            <a:gs pos="0">
              <a:schemeClr val="accent5">
                <a:hueOff val="290943"/>
                <a:satOff val="969"/>
                <a:lumOff val="1103"/>
                <a:alphaOff val="0"/>
                <a:tint val="96000"/>
                <a:satMod val="100000"/>
                <a:lumMod val="104000"/>
              </a:schemeClr>
            </a:gs>
            <a:gs pos="78000">
              <a:schemeClr val="accent5">
                <a:hueOff val="290943"/>
                <a:satOff val="969"/>
                <a:lumOff val="110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COVID has become an excuse to never come to worship nor be involved</a:t>
          </a:r>
        </a:p>
      </dsp:txBody>
      <dsp:txXfrm>
        <a:off x="2292838" y="520892"/>
        <a:ext cx="2080904" cy="1248542"/>
      </dsp:txXfrm>
    </dsp:sp>
    <dsp:sp modelId="{8862F422-D8D6-DD46-8FCD-9FAD895A2387}">
      <dsp:nvSpPr>
        <dsp:cNvPr id="0" name=""/>
        <dsp:cNvSpPr/>
      </dsp:nvSpPr>
      <dsp:spPr>
        <a:xfrm>
          <a:off x="4581834" y="520892"/>
          <a:ext cx="2080904" cy="1248542"/>
        </a:xfrm>
        <a:prstGeom prst="rect">
          <a:avLst/>
        </a:prstGeom>
        <a:gradFill rotWithShape="0">
          <a:gsLst>
            <a:gs pos="0">
              <a:schemeClr val="accent5">
                <a:hueOff val="581886"/>
                <a:satOff val="1939"/>
                <a:lumOff val="2206"/>
                <a:alphaOff val="0"/>
                <a:tint val="96000"/>
                <a:satMod val="100000"/>
                <a:lumMod val="104000"/>
              </a:schemeClr>
            </a:gs>
            <a:gs pos="78000">
              <a:schemeClr val="accent5">
                <a:hueOff val="581886"/>
                <a:satOff val="1939"/>
                <a:lumOff val="220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Having a child with COVID while out of town. I am overwhelmed.</a:t>
          </a:r>
        </a:p>
      </dsp:txBody>
      <dsp:txXfrm>
        <a:off x="4581834" y="520892"/>
        <a:ext cx="2080904" cy="1248542"/>
      </dsp:txXfrm>
    </dsp:sp>
    <dsp:sp modelId="{8D58B652-A40D-6E43-8C0E-DB37C1ABAF75}">
      <dsp:nvSpPr>
        <dsp:cNvPr id="0" name=""/>
        <dsp:cNvSpPr/>
      </dsp:nvSpPr>
      <dsp:spPr>
        <a:xfrm>
          <a:off x="6870829" y="520892"/>
          <a:ext cx="2080904" cy="1248542"/>
        </a:xfrm>
        <a:prstGeom prst="rect">
          <a:avLst/>
        </a:prstGeom>
        <a:gradFill rotWithShape="0">
          <a:gsLst>
            <a:gs pos="0">
              <a:schemeClr val="accent5">
                <a:hueOff val="872829"/>
                <a:satOff val="2908"/>
                <a:lumOff val="3309"/>
                <a:alphaOff val="0"/>
                <a:tint val="96000"/>
                <a:satMod val="100000"/>
                <a:lumMod val="104000"/>
              </a:schemeClr>
            </a:gs>
            <a:gs pos="78000">
              <a:schemeClr val="accent5">
                <a:hueOff val="872829"/>
                <a:satOff val="2908"/>
                <a:lumOff val="3309"/>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Church leaders openly speaking badly about members</a:t>
          </a:r>
        </a:p>
      </dsp:txBody>
      <dsp:txXfrm>
        <a:off x="6870829" y="520892"/>
        <a:ext cx="2080904" cy="1248542"/>
      </dsp:txXfrm>
    </dsp:sp>
    <dsp:sp modelId="{E157EE7C-92D8-C54B-A472-EF3DAFE2BB62}">
      <dsp:nvSpPr>
        <dsp:cNvPr id="0" name=""/>
        <dsp:cNvSpPr/>
      </dsp:nvSpPr>
      <dsp:spPr>
        <a:xfrm>
          <a:off x="9159824" y="520892"/>
          <a:ext cx="2080904" cy="1248542"/>
        </a:xfrm>
        <a:prstGeom prst="rect">
          <a:avLst/>
        </a:prstGeom>
        <a:gradFill rotWithShape="0">
          <a:gsLst>
            <a:gs pos="0">
              <a:schemeClr val="accent5">
                <a:hueOff val="1163773"/>
                <a:satOff val="3877"/>
                <a:lumOff val="4412"/>
                <a:alphaOff val="0"/>
                <a:tint val="96000"/>
                <a:satMod val="100000"/>
                <a:lumMod val="104000"/>
              </a:schemeClr>
            </a:gs>
            <a:gs pos="78000">
              <a:schemeClr val="accent5">
                <a:hueOff val="1163773"/>
                <a:satOff val="3877"/>
                <a:lumOff val="441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Feeling burned out and depressed.</a:t>
          </a:r>
        </a:p>
      </dsp:txBody>
      <dsp:txXfrm>
        <a:off x="9159824" y="520892"/>
        <a:ext cx="2080904" cy="1248542"/>
      </dsp:txXfrm>
    </dsp:sp>
    <dsp:sp modelId="{CA8E5CC2-DA16-6B41-9D87-DB69545F48DA}">
      <dsp:nvSpPr>
        <dsp:cNvPr id="0" name=""/>
        <dsp:cNvSpPr/>
      </dsp:nvSpPr>
      <dsp:spPr>
        <a:xfrm>
          <a:off x="1148341" y="1977526"/>
          <a:ext cx="2080904" cy="1248542"/>
        </a:xfrm>
        <a:prstGeom prst="rect">
          <a:avLst/>
        </a:prstGeom>
        <a:gradFill rotWithShape="0">
          <a:gsLst>
            <a:gs pos="0">
              <a:schemeClr val="accent5">
                <a:hueOff val="1454716"/>
                <a:satOff val="4847"/>
                <a:lumOff val="5514"/>
                <a:alphaOff val="0"/>
                <a:tint val="96000"/>
                <a:satMod val="100000"/>
                <a:lumMod val="104000"/>
              </a:schemeClr>
            </a:gs>
            <a:gs pos="78000">
              <a:schemeClr val="accent5">
                <a:hueOff val="1454716"/>
                <a:satOff val="4847"/>
                <a:lumOff val="5514"/>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Changes in personal life.</a:t>
          </a:r>
        </a:p>
      </dsp:txBody>
      <dsp:txXfrm>
        <a:off x="1148341" y="1977526"/>
        <a:ext cx="2080904" cy="1248542"/>
      </dsp:txXfrm>
    </dsp:sp>
    <dsp:sp modelId="{E79AEEC7-227F-8845-BB2D-A4A04BF525A9}">
      <dsp:nvSpPr>
        <dsp:cNvPr id="0" name=""/>
        <dsp:cNvSpPr/>
      </dsp:nvSpPr>
      <dsp:spPr>
        <a:xfrm>
          <a:off x="3437336" y="1977526"/>
          <a:ext cx="2080904" cy="1248542"/>
        </a:xfrm>
        <a:prstGeom prst="rect">
          <a:avLst/>
        </a:prstGeom>
        <a:gradFill rotWithShape="0">
          <a:gsLst>
            <a:gs pos="0">
              <a:schemeClr val="accent5">
                <a:hueOff val="1745659"/>
                <a:satOff val="5816"/>
                <a:lumOff val="6617"/>
                <a:alphaOff val="0"/>
                <a:tint val="96000"/>
                <a:satMod val="100000"/>
                <a:lumMod val="104000"/>
              </a:schemeClr>
            </a:gs>
            <a:gs pos="78000">
              <a:schemeClr val="accent5">
                <a:hueOff val="1745659"/>
                <a:satOff val="5816"/>
                <a:lumOff val="6617"/>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Being tired and not having the mental and emotional energy to invest as deeply as I did when I began</a:t>
          </a:r>
        </a:p>
      </dsp:txBody>
      <dsp:txXfrm>
        <a:off x="3437336" y="1977526"/>
        <a:ext cx="2080904" cy="1248542"/>
      </dsp:txXfrm>
    </dsp:sp>
    <dsp:sp modelId="{870E852B-2802-0A41-A4FC-1CAA7D667BF6}">
      <dsp:nvSpPr>
        <dsp:cNvPr id="0" name=""/>
        <dsp:cNvSpPr/>
      </dsp:nvSpPr>
      <dsp:spPr>
        <a:xfrm>
          <a:off x="5726331" y="1977526"/>
          <a:ext cx="2080904" cy="1248542"/>
        </a:xfrm>
        <a:prstGeom prst="rect">
          <a:avLst/>
        </a:prstGeom>
        <a:gradFill rotWithShape="0">
          <a:gsLst>
            <a:gs pos="0">
              <a:schemeClr val="accent5">
                <a:hueOff val="2036602"/>
                <a:satOff val="6786"/>
                <a:lumOff val="7720"/>
                <a:alphaOff val="0"/>
                <a:tint val="96000"/>
                <a:satMod val="100000"/>
                <a:lumMod val="104000"/>
              </a:schemeClr>
            </a:gs>
            <a:gs pos="78000">
              <a:schemeClr val="accent5">
                <a:hueOff val="2036602"/>
                <a:satOff val="6786"/>
                <a:lumOff val="772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Not having enough energy to do “all the things”</a:t>
          </a:r>
        </a:p>
      </dsp:txBody>
      <dsp:txXfrm>
        <a:off x="5726331" y="1977526"/>
        <a:ext cx="2080904" cy="1248542"/>
      </dsp:txXfrm>
    </dsp:sp>
    <dsp:sp modelId="{EF012764-A489-9A46-8E11-D11CEFE6481D}">
      <dsp:nvSpPr>
        <dsp:cNvPr id="0" name=""/>
        <dsp:cNvSpPr/>
      </dsp:nvSpPr>
      <dsp:spPr>
        <a:xfrm>
          <a:off x="8015327" y="1977526"/>
          <a:ext cx="2080904" cy="1248542"/>
        </a:xfrm>
        <a:prstGeom prst="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Dealing with depression and an adult son whose life is off the rails</a:t>
          </a:r>
        </a:p>
      </dsp:txBody>
      <dsp:txXfrm>
        <a:off x="8015327" y="1977526"/>
        <a:ext cx="2080904" cy="12485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BE6D7-D8A2-BD41-A84B-47E2F398C846}">
      <dsp:nvSpPr>
        <dsp:cNvPr id="0" name=""/>
        <dsp:cNvSpPr/>
      </dsp:nvSpPr>
      <dsp:spPr>
        <a:xfrm>
          <a:off x="0" y="500538"/>
          <a:ext cx="10820400"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do we need to stop doing so that we can join Jesus on His mission?</a:t>
          </a:r>
        </a:p>
      </dsp:txBody>
      <dsp:txXfrm>
        <a:off x="26930" y="527468"/>
        <a:ext cx="10766540" cy="497795"/>
      </dsp:txXfrm>
    </dsp:sp>
    <dsp:sp modelId="{A7AE4F70-2DF7-6D44-817E-F04F0B2E0764}">
      <dsp:nvSpPr>
        <dsp:cNvPr id="0" name=""/>
        <dsp:cNvSpPr/>
      </dsp:nvSpPr>
      <dsp:spPr>
        <a:xfrm>
          <a:off x="0" y="1118433"/>
          <a:ext cx="10820400" cy="551655"/>
        </a:xfrm>
        <a:prstGeom prst="roundRect">
          <a:avLst/>
        </a:prstGeom>
        <a:solidFill>
          <a:schemeClr val="accent5">
            <a:hueOff val="581886"/>
            <a:satOff val="1939"/>
            <a:lumOff val="22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good? Better? Best? (Not perfection)</a:t>
          </a:r>
        </a:p>
      </dsp:txBody>
      <dsp:txXfrm>
        <a:off x="26930" y="1145363"/>
        <a:ext cx="10766540" cy="497795"/>
      </dsp:txXfrm>
    </dsp:sp>
    <dsp:sp modelId="{B065182F-17B6-9540-A6E3-C4704E1E0D06}">
      <dsp:nvSpPr>
        <dsp:cNvPr id="0" name=""/>
        <dsp:cNvSpPr/>
      </dsp:nvSpPr>
      <dsp:spPr>
        <a:xfrm>
          <a:off x="0" y="1736328"/>
          <a:ext cx="10820400" cy="551655"/>
        </a:xfrm>
        <a:prstGeom prst="roundRect">
          <a:avLst/>
        </a:prstGeom>
        <a:solidFill>
          <a:schemeClr val="accent5">
            <a:hueOff val="1163773"/>
            <a:satOff val="3877"/>
            <a:lumOff val="4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the priority today?</a:t>
          </a:r>
        </a:p>
      </dsp:txBody>
      <dsp:txXfrm>
        <a:off x="26930" y="1763258"/>
        <a:ext cx="10766540" cy="497795"/>
      </dsp:txXfrm>
    </dsp:sp>
    <dsp:sp modelId="{E4D54750-F2B4-F845-BA16-2BEA9B58D338}">
      <dsp:nvSpPr>
        <dsp:cNvPr id="0" name=""/>
        <dsp:cNvSpPr/>
      </dsp:nvSpPr>
      <dsp:spPr>
        <a:xfrm>
          <a:off x="0" y="2354224"/>
          <a:ext cx="10820400" cy="551655"/>
        </a:xfrm>
        <a:prstGeom prst="roundRect">
          <a:avLst/>
        </a:prstGeom>
        <a:solidFill>
          <a:schemeClr val="accent5">
            <a:hueOff val="1745659"/>
            <a:satOff val="5816"/>
            <a:lumOff val="66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the “One Thing” we are asking people to consider?</a:t>
          </a:r>
        </a:p>
      </dsp:txBody>
      <dsp:txXfrm>
        <a:off x="26930" y="2381154"/>
        <a:ext cx="10766540" cy="497795"/>
      </dsp:txXfrm>
    </dsp:sp>
    <dsp:sp modelId="{91C87070-C7AA-8147-9A5C-E35561058FFA}">
      <dsp:nvSpPr>
        <dsp:cNvPr id="0" name=""/>
        <dsp:cNvSpPr/>
      </dsp:nvSpPr>
      <dsp:spPr>
        <a:xfrm>
          <a:off x="0" y="2972119"/>
          <a:ext cx="10820400" cy="551655"/>
        </a:xfrm>
        <a:prstGeom prst="roundRect">
          <a:avLst/>
        </a:prstGeom>
        <a:solidFill>
          <a:schemeClr val="accent5">
            <a:hueOff val="2327545"/>
            <a:satOff val="7755"/>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It’s about leading people to take their next steps.</a:t>
          </a:r>
        </a:p>
      </dsp:txBody>
      <dsp:txXfrm>
        <a:off x="26930" y="2999049"/>
        <a:ext cx="10766540" cy="4977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42CE7-6AC6-DD4D-9655-C36332EC64AD}">
      <dsp:nvSpPr>
        <dsp:cNvPr id="0" name=""/>
        <dsp:cNvSpPr/>
      </dsp:nvSpPr>
      <dsp:spPr>
        <a:xfrm>
          <a:off x="0" y="298182"/>
          <a:ext cx="6046132" cy="2835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69247" tIns="374904" rIns="46924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Theological Position</a:t>
          </a:r>
        </a:p>
        <a:p>
          <a:pPr marL="171450" lvl="1" indent="-171450" algn="l" defTabSz="800100">
            <a:lnSpc>
              <a:spcPct val="90000"/>
            </a:lnSpc>
            <a:spcBef>
              <a:spcPct val="0"/>
            </a:spcBef>
            <a:spcAft>
              <a:spcPct val="15000"/>
            </a:spcAft>
            <a:buChar char="•"/>
          </a:pPr>
          <a:r>
            <a:rPr lang="en-US" sz="1800" kern="1200"/>
            <a:t>Practices</a:t>
          </a:r>
        </a:p>
        <a:p>
          <a:pPr marL="171450" lvl="1" indent="-171450" algn="l" defTabSz="800100">
            <a:lnSpc>
              <a:spcPct val="90000"/>
            </a:lnSpc>
            <a:spcBef>
              <a:spcPct val="0"/>
            </a:spcBef>
            <a:spcAft>
              <a:spcPct val="15000"/>
            </a:spcAft>
            <a:buChar char="•"/>
          </a:pPr>
          <a:r>
            <a:rPr lang="en-US" sz="1800" kern="1200"/>
            <a:t>Mask Mandates</a:t>
          </a:r>
        </a:p>
        <a:p>
          <a:pPr marL="171450" lvl="1" indent="-171450" algn="l" defTabSz="800100">
            <a:lnSpc>
              <a:spcPct val="90000"/>
            </a:lnSpc>
            <a:spcBef>
              <a:spcPct val="0"/>
            </a:spcBef>
            <a:spcAft>
              <a:spcPct val="15000"/>
            </a:spcAft>
            <a:buChar char="•"/>
          </a:pPr>
          <a:r>
            <a:rPr lang="en-US" sz="1800" kern="1200"/>
            <a:t>Vaccination Mandates</a:t>
          </a:r>
        </a:p>
        <a:p>
          <a:pPr marL="171450" lvl="1" indent="-171450" algn="l" defTabSz="800100">
            <a:lnSpc>
              <a:spcPct val="90000"/>
            </a:lnSpc>
            <a:spcBef>
              <a:spcPct val="0"/>
            </a:spcBef>
            <a:spcAft>
              <a:spcPct val="15000"/>
            </a:spcAft>
            <a:buChar char="•"/>
          </a:pPr>
          <a:r>
            <a:rPr lang="en-US" sz="1800" kern="1200"/>
            <a:t>Diversity, Equity, and Inclusion (DEI)</a:t>
          </a:r>
        </a:p>
        <a:p>
          <a:pPr marL="171450" lvl="1" indent="-171450" algn="l" defTabSz="800100">
            <a:lnSpc>
              <a:spcPct val="90000"/>
            </a:lnSpc>
            <a:spcBef>
              <a:spcPct val="0"/>
            </a:spcBef>
            <a:spcAft>
              <a:spcPct val="15000"/>
            </a:spcAft>
            <a:buChar char="•"/>
          </a:pPr>
          <a:r>
            <a:rPr lang="en-US" sz="1800" kern="1200"/>
            <a:t>Race/CRT</a:t>
          </a:r>
        </a:p>
        <a:p>
          <a:pPr marL="171450" lvl="1" indent="-171450" algn="l" defTabSz="800100">
            <a:lnSpc>
              <a:spcPct val="90000"/>
            </a:lnSpc>
            <a:spcBef>
              <a:spcPct val="0"/>
            </a:spcBef>
            <a:spcAft>
              <a:spcPct val="15000"/>
            </a:spcAft>
            <a:buChar char="•"/>
          </a:pPr>
          <a:r>
            <a:rPr lang="en-US" sz="1800" kern="1200"/>
            <a:t>LGBTQ+</a:t>
          </a:r>
        </a:p>
        <a:p>
          <a:pPr marL="171450" lvl="1" indent="-171450" algn="l" defTabSz="800100">
            <a:lnSpc>
              <a:spcPct val="90000"/>
            </a:lnSpc>
            <a:spcBef>
              <a:spcPct val="0"/>
            </a:spcBef>
            <a:spcAft>
              <a:spcPct val="15000"/>
            </a:spcAft>
            <a:buChar char="•"/>
          </a:pPr>
          <a:r>
            <a:rPr lang="en-US" sz="1800" kern="1200"/>
            <a:t>Economics/Inflation</a:t>
          </a:r>
        </a:p>
      </dsp:txBody>
      <dsp:txXfrm>
        <a:off x="0" y="298182"/>
        <a:ext cx="6046132" cy="2835000"/>
      </dsp:txXfrm>
    </dsp:sp>
    <dsp:sp modelId="{3172D822-2AC5-3F40-AE04-D177D3933178}">
      <dsp:nvSpPr>
        <dsp:cNvPr id="0" name=""/>
        <dsp:cNvSpPr/>
      </dsp:nvSpPr>
      <dsp:spPr>
        <a:xfrm>
          <a:off x="302306" y="32502"/>
          <a:ext cx="4232293" cy="531360"/>
        </a:xfrm>
        <a:prstGeom prst="round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59971" tIns="0" rIns="159971" bIns="0" numCol="1" spcCol="1270" anchor="ctr" anchorCtr="0">
          <a:noAutofit/>
        </a:bodyPr>
        <a:lstStyle/>
        <a:p>
          <a:pPr marL="0" lvl="0" indent="0" algn="l" defTabSz="800100">
            <a:lnSpc>
              <a:spcPct val="90000"/>
            </a:lnSpc>
            <a:spcBef>
              <a:spcPct val="0"/>
            </a:spcBef>
            <a:spcAft>
              <a:spcPct val="35000"/>
            </a:spcAft>
            <a:buNone/>
          </a:pPr>
          <a:r>
            <a:rPr lang="en-US" sz="1800" b="1" kern="1200"/>
            <a:t>Love your person. Not your issue.</a:t>
          </a:r>
          <a:endParaRPr lang="en-US" sz="1800" kern="1200"/>
        </a:p>
      </dsp:txBody>
      <dsp:txXfrm>
        <a:off x="328245" y="58441"/>
        <a:ext cx="4180415" cy="479482"/>
      </dsp:txXfrm>
    </dsp:sp>
    <dsp:sp modelId="{551314E6-1843-1644-86C8-78B205FCB429}">
      <dsp:nvSpPr>
        <dsp:cNvPr id="0" name=""/>
        <dsp:cNvSpPr/>
      </dsp:nvSpPr>
      <dsp:spPr>
        <a:xfrm>
          <a:off x="0" y="3496063"/>
          <a:ext cx="6046132" cy="1077300"/>
        </a:xfrm>
        <a:prstGeom prst="rect">
          <a:avLst/>
        </a:prstGeom>
        <a:solidFill>
          <a:schemeClr val="lt1">
            <a:alpha val="90000"/>
            <a:hueOff val="0"/>
            <a:satOff val="0"/>
            <a:lumOff val="0"/>
            <a:alphaOff val="0"/>
          </a:schemeClr>
        </a:solidFill>
        <a:ln w="9525" cap="flat" cmpd="sng" algn="ctr">
          <a:solidFill>
            <a:schemeClr val="accent5">
              <a:hueOff val="2327545"/>
              <a:satOff val="7755"/>
              <a:lumOff val="882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69247" tIns="374904" rIns="46924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Physical Vehicles</a:t>
          </a:r>
        </a:p>
        <a:p>
          <a:pPr marL="171450" lvl="1" indent="-171450" algn="l" defTabSz="800100">
            <a:lnSpc>
              <a:spcPct val="90000"/>
            </a:lnSpc>
            <a:spcBef>
              <a:spcPct val="0"/>
            </a:spcBef>
            <a:spcAft>
              <a:spcPct val="15000"/>
            </a:spcAft>
            <a:buChar char="•"/>
          </a:pPr>
          <a:r>
            <a:rPr lang="en-US" sz="1800" kern="1200"/>
            <a:t>Digital Vehicles</a:t>
          </a:r>
        </a:p>
      </dsp:txBody>
      <dsp:txXfrm>
        <a:off x="0" y="3496063"/>
        <a:ext cx="6046132" cy="1077300"/>
      </dsp:txXfrm>
    </dsp:sp>
    <dsp:sp modelId="{846BAEF8-CB24-9B42-A4D7-3A8355FE0CDC}">
      <dsp:nvSpPr>
        <dsp:cNvPr id="0" name=""/>
        <dsp:cNvSpPr/>
      </dsp:nvSpPr>
      <dsp:spPr>
        <a:xfrm>
          <a:off x="302306" y="3230382"/>
          <a:ext cx="4232293" cy="531360"/>
        </a:xfrm>
        <a:prstGeom prst="round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59971" tIns="0" rIns="159971" bIns="0" numCol="1" spcCol="1270" anchor="ctr" anchorCtr="0">
          <a:noAutofit/>
        </a:bodyPr>
        <a:lstStyle/>
        <a:p>
          <a:pPr marL="0" lvl="0" indent="0" algn="l" defTabSz="800100">
            <a:lnSpc>
              <a:spcPct val="90000"/>
            </a:lnSpc>
            <a:spcBef>
              <a:spcPct val="0"/>
            </a:spcBef>
            <a:spcAft>
              <a:spcPct val="35000"/>
            </a:spcAft>
            <a:buNone/>
          </a:pPr>
          <a:r>
            <a:rPr lang="en-US" sz="1800" b="1" kern="1200"/>
            <a:t>What vehicle is love driving today?</a:t>
          </a:r>
          <a:endParaRPr lang="en-US" sz="1800" kern="1200"/>
        </a:p>
      </dsp:txBody>
      <dsp:txXfrm>
        <a:off x="328245" y="3256321"/>
        <a:ext cx="4180415" cy="47948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DED75-F8E2-8347-AAB7-A872CA2919AE}" type="datetimeFigureOut">
              <a:rPr lang="en-US" smtClean="0"/>
              <a:t>2/17/22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E3381-22B1-AC42-B44E-610CB58832EC}" type="slidenum">
              <a:rPr lang="en-US" smtClean="0"/>
              <a:t>‹#›</a:t>
            </a:fld>
            <a:endParaRPr lang="en-US"/>
          </a:p>
        </p:txBody>
      </p:sp>
    </p:spTree>
    <p:extLst>
      <p:ext uri="{BB962C8B-B14F-4D97-AF65-F5344CB8AC3E}">
        <p14:creationId xmlns:p14="http://schemas.microsoft.com/office/powerpoint/2010/main" val="381043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2</a:t>
            </a:fld>
            <a:endParaRPr lang="en-US"/>
          </a:p>
        </p:txBody>
      </p:sp>
    </p:spTree>
    <p:extLst>
      <p:ext uri="{BB962C8B-B14F-4D97-AF65-F5344CB8AC3E}">
        <p14:creationId xmlns:p14="http://schemas.microsoft.com/office/powerpoint/2010/main" val="237453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11</a:t>
            </a:fld>
            <a:endParaRPr lang="en-US"/>
          </a:p>
        </p:txBody>
      </p:sp>
    </p:spTree>
    <p:extLst>
      <p:ext uri="{BB962C8B-B14F-4D97-AF65-F5344CB8AC3E}">
        <p14:creationId xmlns:p14="http://schemas.microsoft.com/office/powerpoint/2010/main" val="723724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12</a:t>
            </a:fld>
            <a:endParaRPr lang="en-US"/>
          </a:p>
        </p:txBody>
      </p:sp>
    </p:spTree>
    <p:extLst>
      <p:ext uri="{BB962C8B-B14F-4D97-AF65-F5344CB8AC3E}">
        <p14:creationId xmlns:p14="http://schemas.microsoft.com/office/powerpoint/2010/main" val="278814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13</a:t>
            </a:fld>
            <a:endParaRPr lang="en-US"/>
          </a:p>
        </p:txBody>
      </p:sp>
    </p:spTree>
    <p:extLst>
      <p:ext uri="{BB962C8B-B14F-4D97-AF65-F5344CB8AC3E}">
        <p14:creationId xmlns:p14="http://schemas.microsoft.com/office/powerpoint/2010/main" val="6594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14</a:t>
            </a:fld>
            <a:endParaRPr lang="en-US"/>
          </a:p>
        </p:txBody>
      </p:sp>
    </p:spTree>
    <p:extLst>
      <p:ext uri="{BB962C8B-B14F-4D97-AF65-F5344CB8AC3E}">
        <p14:creationId xmlns:p14="http://schemas.microsoft.com/office/powerpoint/2010/main" val="895544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15</a:t>
            </a:fld>
            <a:endParaRPr lang="en-US"/>
          </a:p>
        </p:txBody>
      </p:sp>
    </p:spTree>
    <p:extLst>
      <p:ext uri="{BB962C8B-B14F-4D97-AF65-F5344CB8AC3E}">
        <p14:creationId xmlns:p14="http://schemas.microsoft.com/office/powerpoint/2010/main" val="143562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16</a:t>
            </a:fld>
            <a:endParaRPr lang="en-US"/>
          </a:p>
        </p:txBody>
      </p:sp>
    </p:spTree>
    <p:extLst>
      <p:ext uri="{BB962C8B-B14F-4D97-AF65-F5344CB8AC3E}">
        <p14:creationId xmlns:p14="http://schemas.microsoft.com/office/powerpoint/2010/main" val="3524302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17</a:t>
            </a:fld>
            <a:endParaRPr lang="en-US"/>
          </a:p>
        </p:txBody>
      </p:sp>
    </p:spTree>
    <p:extLst>
      <p:ext uri="{BB962C8B-B14F-4D97-AF65-F5344CB8AC3E}">
        <p14:creationId xmlns:p14="http://schemas.microsoft.com/office/powerpoint/2010/main" val="3568639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18</a:t>
            </a:fld>
            <a:endParaRPr lang="en-US"/>
          </a:p>
        </p:txBody>
      </p:sp>
    </p:spTree>
    <p:extLst>
      <p:ext uri="{BB962C8B-B14F-4D97-AF65-F5344CB8AC3E}">
        <p14:creationId xmlns:p14="http://schemas.microsoft.com/office/powerpoint/2010/main" val="674917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19</a:t>
            </a:fld>
            <a:endParaRPr lang="en-US"/>
          </a:p>
        </p:txBody>
      </p:sp>
    </p:spTree>
    <p:extLst>
      <p:ext uri="{BB962C8B-B14F-4D97-AF65-F5344CB8AC3E}">
        <p14:creationId xmlns:p14="http://schemas.microsoft.com/office/powerpoint/2010/main" val="3264904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20</a:t>
            </a:fld>
            <a:endParaRPr lang="en-US"/>
          </a:p>
        </p:txBody>
      </p:sp>
    </p:spTree>
    <p:extLst>
      <p:ext uri="{BB962C8B-B14F-4D97-AF65-F5344CB8AC3E}">
        <p14:creationId xmlns:p14="http://schemas.microsoft.com/office/powerpoint/2010/main" val="349328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3</a:t>
            </a:fld>
            <a:endParaRPr lang="en-US"/>
          </a:p>
        </p:txBody>
      </p:sp>
    </p:spTree>
    <p:extLst>
      <p:ext uri="{BB962C8B-B14F-4D97-AF65-F5344CB8AC3E}">
        <p14:creationId xmlns:p14="http://schemas.microsoft.com/office/powerpoint/2010/main" val="2225427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21</a:t>
            </a:fld>
            <a:endParaRPr lang="en-US"/>
          </a:p>
        </p:txBody>
      </p:sp>
    </p:spTree>
    <p:extLst>
      <p:ext uri="{BB962C8B-B14F-4D97-AF65-F5344CB8AC3E}">
        <p14:creationId xmlns:p14="http://schemas.microsoft.com/office/powerpoint/2010/main" val="97943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22</a:t>
            </a:fld>
            <a:endParaRPr lang="en-US"/>
          </a:p>
        </p:txBody>
      </p:sp>
    </p:spTree>
    <p:extLst>
      <p:ext uri="{BB962C8B-B14F-4D97-AF65-F5344CB8AC3E}">
        <p14:creationId xmlns:p14="http://schemas.microsoft.com/office/powerpoint/2010/main" val="265478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23</a:t>
            </a:fld>
            <a:endParaRPr lang="en-US"/>
          </a:p>
        </p:txBody>
      </p:sp>
    </p:spTree>
    <p:extLst>
      <p:ext uri="{BB962C8B-B14F-4D97-AF65-F5344CB8AC3E}">
        <p14:creationId xmlns:p14="http://schemas.microsoft.com/office/powerpoint/2010/main" val="368113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25</a:t>
            </a:fld>
            <a:endParaRPr lang="en-US"/>
          </a:p>
        </p:txBody>
      </p:sp>
    </p:spTree>
    <p:extLst>
      <p:ext uri="{BB962C8B-B14F-4D97-AF65-F5344CB8AC3E}">
        <p14:creationId xmlns:p14="http://schemas.microsoft.com/office/powerpoint/2010/main" val="1231786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26</a:t>
            </a:fld>
            <a:endParaRPr lang="en-US"/>
          </a:p>
        </p:txBody>
      </p:sp>
    </p:spTree>
    <p:extLst>
      <p:ext uri="{BB962C8B-B14F-4D97-AF65-F5344CB8AC3E}">
        <p14:creationId xmlns:p14="http://schemas.microsoft.com/office/powerpoint/2010/main" val="108547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27</a:t>
            </a:fld>
            <a:endParaRPr lang="en-US"/>
          </a:p>
        </p:txBody>
      </p:sp>
    </p:spTree>
    <p:extLst>
      <p:ext uri="{BB962C8B-B14F-4D97-AF65-F5344CB8AC3E}">
        <p14:creationId xmlns:p14="http://schemas.microsoft.com/office/powerpoint/2010/main" val="2783654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29</a:t>
            </a:fld>
            <a:endParaRPr lang="en-US"/>
          </a:p>
        </p:txBody>
      </p:sp>
    </p:spTree>
    <p:extLst>
      <p:ext uri="{BB962C8B-B14F-4D97-AF65-F5344CB8AC3E}">
        <p14:creationId xmlns:p14="http://schemas.microsoft.com/office/powerpoint/2010/main" val="4223705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30</a:t>
            </a:fld>
            <a:endParaRPr lang="en-US"/>
          </a:p>
        </p:txBody>
      </p:sp>
    </p:spTree>
    <p:extLst>
      <p:ext uri="{BB962C8B-B14F-4D97-AF65-F5344CB8AC3E}">
        <p14:creationId xmlns:p14="http://schemas.microsoft.com/office/powerpoint/2010/main" val="4141532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31</a:t>
            </a:fld>
            <a:endParaRPr lang="en-US"/>
          </a:p>
        </p:txBody>
      </p:sp>
    </p:spTree>
    <p:extLst>
      <p:ext uri="{BB962C8B-B14F-4D97-AF65-F5344CB8AC3E}">
        <p14:creationId xmlns:p14="http://schemas.microsoft.com/office/powerpoint/2010/main" val="1318443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32</a:t>
            </a:fld>
            <a:endParaRPr lang="en-US"/>
          </a:p>
        </p:txBody>
      </p:sp>
    </p:spTree>
    <p:extLst>
      <p:ext uri="{BB962C8B-B14F-4D97-AF65-F5344CB8AC3E}">
        <p14:creationId xmlns:p14="http://schemas.microsoft.com/office/powerpoint/2010/main" val="2245781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4</a:t>
            </a:fld>
            <a:endParaRPr lang="en-US"/>
          </a:p>
        </p:txBody>
      </p:sp>
    </p:spTree>
    <p:extLst>
      <p:ext uri="{BB962C8B-B14F-4D97-AF65-F5344CB8AC3E}">
        <p14:creationId xmlns:p14="http://schemas.microsoft.com/office/powerpoint/2010/main" val="3432085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33</a:t>
            </a:fld>
            <a:endParaRPr lang="en-US"/>
          </a:p>
        </p:txBody>
      </p:sp>
    </p:spTree>
    <p:extLst>
      <p:ext uri="{BB962C8B-B14F-4D97-AF65-F5344CB8AC3E}">
        <p14:creationId xmlns:p14="http://schemas.microsoft.com/office/powerpoint/2010/main" val="2420347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34</a:t>
            </a:fld>
            <a:endParaRPr lang="en-US"/>
          </a:p>
        </p:txBody>
      </p:sp>
    </p:spTree>
    <p:extLst>
      <p:ext uri="{BB962C8B-B14F-4D97-AF65-F5344CB8AC3E}">
        <p14:creationId xmlns:p14="http://schemas.microsoft.com/office/powerpoint/2010/main" val="1178898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35</a:t>
            </a:fld>
            <a:endParaRPr lang="en-US"/>
          </a:p>
        </p:txBody>
      </p:sp>
    </p:spTree>
    <p:extLst>
      <p:ext uri="{BB962C8B-B14F-4D97-AF65-F5344CB8AC3E}">
        <p14:creationId xmlns:p14="http://schemas.microsoft.com/office/powerpoint/2010/main" val="1209552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a:t>
            </a:r>
          </a:p>
        </p:txBody>
      </p:sp>
      <p:sp>
        <p:nvSpPr>
          <p:cNvPr id="4" name="Slide Number Placeholder 3"/>
          <p:cNvSpPr>
            <a:spLocks noGrp="1"/>
          </p:cNvSpPr>
          <p:nvPr>
            <p:ph type="sldNum" sz="quarter" idx="5"/>
          </p:nvPr>
        </p:nvSpPr>
        <p:spPr/>
        <p:txBody>
          <a:bodyPr/>
          <a:lstStyle/>
          <a:p>
            <a:fld id="{F09E3381-22B1-AC42-B44E-610CB58832EC}" type="slidenum">
              <a:rPr lang="en-US" smtClean="0"/>
              <a:t>36</a:t>
            </a:fld>
            <a:endParaRPr lang="en-US"/>
          </a:p>
        </p:txBody>
      </p:sp>
    </p:spTree>
    <p:extLst>
      <p:ext uri="{BB962C8B-B14F-4D97-AF65-F5344CB8AC3E}">
        <p14:creationId xmlns:p14="http://schemas.microsoft.com/office/powerpoint/2010/main" val="98480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5</a:t>
            </a:fld>
            <a:endParaRPr lang="en-US"/>
          </a:p>
        </p:txBody>
      </p:sp>
    </p:spTree>
    <p:extLst>
      <p:ext uri="{BB962C8B-B14F-4D97-AF65-F5344CB8AC3E}">
        <p14:creationId xmlns:p14="http://schemas.microsoft.com/office/powerpoint/2010/main" val="69601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6</a:t>
            </a:fld>
            <a:endParaRPr lang="en-US"/>
          </a:p>
        </p:txBody>
      </p:sp>
    </p:spTree>
    <p:extLst>
      <p:ext uri="{BB962C8B-B14F-4D97-AF65-F5344CB8AC3E}">
        <p14:creationId xmlns:p14="http://schemas.microsoft.com/office/powerpoint/2010/main" val="52995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Nora</a:t>
            </a:r>
          </a:p>
        </p:txBody>
      </p:sp>
      <p:sp>
        <p:nvSpPr>
          <p:cNvPr id="4" name="Slide Number Placeholder 3"/>
          <p:cNvSpPr>
            <a:spLocks noGrp="1"/>
          </p:cNvSpPr>
          <p:nvPr>
            <p:ph type="sldNum" sz="quarter" idx="5"/>
          </p:nvPr>
        </p:nvSpPr>
        <p:spPr/>
        <p:txBody>
          <a:bodyPr/>
          <a:lstStyle/>
          <a:p>
            <a:fld id="{F09E3381-22B1-AC42-B44E-610CB58832EC}" type="slidenum">
              <a:rPr lang="en-US" smtClean="0"/>
              <a:t>7</a:t>
            </a:fld>
            <a:endParaRPr lang="en-US"/>
          </a:p>
        </p:txBody>
      </p:sp>
    </p:spTree>
    <p:extLst>
      <p:ext uri="{BB962C8B-B14F-4D97-AF65-F5344CB8AC3E}">
        <p14:creationId xmlns:p14="http://schemas.microsoft.com/office/powerpoint/2010/main" val="157053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8</a:t>
            </a:fld>
            <a:endParaRPr lang="en-US"/>
          </a:p>
        </p:txBody>
      </p:sp>
    </p:spTree>
    <p:extLst>
      <p:ext uri="{BB962C8B-B14F-4D97-AF65-F5344CB8AC3E}">
        <p14:creationId xmlns:p14="http://schemas.microsoft.com/office/powerpoint/2010/main" val="96461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9</a:t>
            </a:fld>
            <a:endParaRPr lang="en-US"/>
          </a:p>
        </p:txBody>
      </p:sp>
    </p:spTree>
    <p:extLst>
      <p:ext uri="{BB962C8B-B14F-4D97-AF65-F5344CB8AC3E}">
        <p14:creationId xmlns:p14="http://schemas.microsoft.com/office/powerpoint/2010/main" val="2213219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p:txBody>
      </p:sp>
      <p:sp>
        <p:nvSpPr>
          <p:cNvPr id="4" name="Slide Number Placeholder 3"/>
          <p:cNvSpPr>
            <a:spLocks noGrp="1"/>
          </p:cNvSpPr>
          <p:nvPr>
            <p:ph type="sldNum" sz="quarter" idx="5"/>
          </p:nvPr>
        </p:nvSpPr>
        <p:spPr/>
        <p:txBody>
          <a:bodyPr/>
          <a:lstStyle/>
          <a:p>
            <a:fld id="{F09E3381-22B1-AC42-B44E-610CB58832EC}" type="slidenum">
              <a:rPr lang="en-US" smtClean="0"/>
              <a:t>10</a:t>
            </a:fld>
            <a:endParaRPr lang="en-US"/>
          </a:p>
        </p:txBody>
      </p:sp>
    </p:spTree>
    <p:extLst>
      <p:ext uri="{BB962C8B-B14F-4D97-AF65-F5344CB8AC3E}">
        <p14:creationId xmlns:p14="http://schemas.microsoft.com/office/powerpoint/2010/main" val="1270559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2345051-2045-45DA-935E-2E3CA1A69ADC}" type="datetimeFigureOut">
              <a:rPr lang="en-US" smtClean="0"/>
              <a:t>2/17/22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0128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2/17/22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2196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2345051-2045-45DA-935E-2E3CA1A69ADC}" type="datetimeFigureOut">
              <a:rPr lang="en-US" smtClean="0"/>
              <a:t>2/17/22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97429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2345051-2045-45DA-935E-2E3CA1A69ADC}" type="datetimeFigureOut">
              <a:rPr lang="en-US" smtClean="0"/>
              <a:t>2/17/22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A7CD31F4-64FA-4BA0-9498-67783267A8C8}"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1103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2345051-2045-45DA-935E-2E3CA1A69ADC}" type="datetimeFigureOut">
              <a:rPr lang="en-US" smtClean="0"/>
              <a:t>2/17/22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7419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2/17/22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187996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2345051-2045-45DA-935E-2E3CA1A69ADC}" type="datetimeFigureOut">
              <a:rPr lang="en-US" smtClean="0"/>
              <a:t>2/17/22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677838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19338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2345051-2045-45DA-935E-2E3CA1A69ADC}" type="datetimeFigureOut">
              <a:rPr lang="en-US" smtClean="0"/>
              <a:t>2/17/22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1886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4491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2345051-2045-45DA-935E-2E3CA1A69ADC}" type="datetimeFigureOut">
              <a:rPr lang="en-US" smtClean="0"/>
              <a:t>2/17/22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2119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32431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2/17/22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80006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3379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2/17/22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88667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7676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6698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2345051-2045-45DA-935E-2E3CA1A69ADC}" type="datetimeFigureOut">
              <a:rPr lang="en-US" smtClean="0"/>
              <a:t>2/17/22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20775157"/>
      </p:ext>
    </p:extLst>
  </p:cSld>
  <p:clrMap bg1="dk1" tx1="lt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eg"/><Relationship Id="rId7" Type="http://schemas.openxmlformats.org/officeDocument/2006/relationships/diagramColors" Target="../diagrams/colors9.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png"/><Relationship Id="rId7" Type="http://schemas.openxmlformats.org/officeDocument/2006/relationships/diagramColors" Target="../diagrams/colors1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png"/><Relationship Id="rId7" Type="http://schemas.openxmlformats.org/officeDocument/2006/relationships/diagramQuickStyle" Target="../diagrams/quickStyle1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png"/><Relationship Id="rId9" Type="http://schemas.microsoft.com/office/2007/relationships/diagramDrawing" Target="../diagrams/drawing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mailto:nora@oslc.com"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mailto:Pastortim@oslc.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55DE-206A-8740-916F-2500EAB8541D}"/>
              </a:ext>
            </a:extLst>
          </p:cNvPr>
          <p:cNvSpPr>
            <a:spLocks noGrp="1"/>
          </p:cNvSpPr>
          <p:nvPr>
            <p:ph type="ctrTitle"/>
          </p:nvPr>
        </p:nvSpPr>
        <p:spPr>
          <a:xfrm>
            <a:off x="1751012" y="3883741"/>
            <a:ext cx="8676222" cy="1335959"/>
          </a:xfrm>
        </p:spPr>
        <p:txBody>
          <a:bodyPr>
            <a:normAutofit/>
          </a:bodyPr>
          <a:lstStyle/>
          <a:p>
            <a:r>
              <a:rPr lang="en-US"/>
              <a:t>Grace &amp; Grit</a:t>
            </a:r>
          </a:p>
        </p:txBody>
      </p:sp>
      <p:sp>
        <p:nvSpPr>
          <p:cNvPr id="3" name="Subtitle 2">
            <a:extLst>
              <a:ext uri="{FF2B5EF4-FFF2-40B4-BE49-F238E27FC236}">
                <a16:creationId xmlns:a16="http://schemas.microsoft.com/office/drawing/2014/main" id="{D58B2849-50C9-5249-852B-F6F40D374137}"/>
              </a:ext>
            </a:extLst>
          </p:cNvPr>
          <p:cNvSpPr>
            <a:spLocks noGrp="1"/>
          </p:cNvSpPr>
          <p:nvPr>
            <p:ph type="subTitle" idx="1"/>
          </p:nvPr>
        </p:nvSpPr>
        <p:spPr>
          <a:xfrm>
            <a:off x="1751012" y="5295900"/>
            <a:ext cx="8676222" cy="682113"/>
          </a:xfrm>
        </p:spPr>
        <p:txBody>
          <a:bodyPr>
            <a:normAutofit/>
          </a:bodyPr>
          <a:lstStyle/>
          <a:p>
            <a:r>
              <a:rPr lang="en-US"/>
              <a:t>in uncertain times</a:t>
            </a:r>
          </a:p>
        </p:txBody>
      </p:sp>
    </p:spTree>
    <p:extLst>
      <p:ext uri="{BB962C8B-B14F-4D97-AF65-F5344CB8AC3E}">
        <p14:creationId xmlns:p14="http://schemas.microsoft.com/office/powerpoint/2010/main" val="328187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983072" y="2168675"/>
            <a:ext cx="10225856" cy="2520650"/>
          </a:xfrm>
        </p:spPr>
        <p:txBody>
          <a:bodyPr vert="horz" lIns="91440" tIns="45720" rIns="91440" bIns="45720" rtlCol="0" anchor="b">
            <a:noAutofit/>
          </a:bodyPr>
          <a:lstStyle/>
          <a:p>
            <a:pPr algn="ctr">
              <a:lnSpc>
                <a:spcPct val="90000"/>
              </a:lnSpc>
            </a:pP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We are all caught up in our own histories.</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t>Jack </a:t>
            </a:r>
            <a:r>
              <a:rPr lang="en-US" sz="4000" b="1" dirty="0" err="1">
                <a:effectLst>
                  <a:glow rad="38100">
                    <a:schemeClr val="bg1">
                      <a:lumMod val="65000"/>
                      <a:lumOff val="35000"/>
                      <a:alpha val="50000"/>
                    </a:schemeClr>
                  </a:glow>
                  <a:outerShdw blurRad="28575" dist="31750" dir="13200000" algn="tl" rotWithShape="0">
                    <a:srgbClr val="000000">
                      <a:alpha val="25000"/>
                    </a:srgbClr>
                  </a:outerShdw>
                </a:effectLst>
              </a:rPr>
              <a:t>Miezerow</a:t>
            </a:r>
            <a:b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b="1" i="1" dirty="0">
                <a:effectLst>
                  <a:glow rad="38100">
                    <a:schemeClr val="bg1">
                      <a:lumMod val="65000"/>
                      <a:lumOff val="35000"/>
                      <a:alpha val="50000"/>
                    </a:schemeClr>
                  </a:glow>
                  <a:outerShdw blurRad="28575" dist="31750" dir="13200000" algn="tl" rotWithShape="0">
                    <a:srgbClr val="000000">
                      <a:alpha val="25000"/>
                    </a:srgbClr>
                  </a:outerShdw>
                </a:effectLst>
              </a:rPr>
              <a:t>transformational dimensions of adult learning</a:t>
            </a:r>
            <a:endParaRPr lang="en-US" sz="5400" i="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413697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6549390" y="715481"/>
            <a:ext cx="5132070" cy="5553811"/>
          </a:xfrm>
        </p:spPr>
        <p:txBody>
          <a:bodyPr vert="horz" lIns="91440" tIns="45720" rIns="91440" bIns="45720" rtlCol="0" anchor="b">
            <a:noAutofit/>
          </a:bodyPr>
          <a:lstStyle/>
          <a:p>
            <a:pPr algn="ctr">
              <a:lnSpc>
                <a:spcPct val="90000"/>
              </a:lnSpc>
            </a:pPr>
            <a: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t>“The more deeply a thought or action is tied to your </a:t>
            </a:r>
            <a: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t>identity, </a:t>
            </a:r>
            <a: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t>the more difficult it is to change it… </a:t>
            </a:r>
            <a:b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t>The biggest barrier to positive change at any level—individual, team, society—is </a:t>
            </a:r>
            <a: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t>identity conflict</a:t>
            </a:r>
            <a: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t>. </a:t>
            </a:r>
            <a:b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400" dirty="0">
                <a:effectLst>
                  <a:glow rad="38100">
                    <a:schemeClr val="bg1">
                      <a:lumMod val="65000"/>
                      <a:lumOff val="35000"/>
                      <a:alpha val="50000"/>
                    </a:schemeClr>
                  </a:glow>
                  <a:outerShdw blurRad="28575" dist="31750" dir="13200000" algn="tl" rotWithShape="0">
                    <a:srgbClr val="000000">
                      <a:alpha val="25000"/>
                    </a:srgbClr>
                  </a:outerShdw>
                </a:effectLst>
              </a:rPr>
              <a:t>Good habits can make rational sense, but if they conflict with your identity, you will fail to put them into action.”</a:t>
            </a:r>
            <a:b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000" b="1" dirty="0">
                <a:effectLst>
                  <a:glow rad="38100">
                    <a:schemeClr val="bg1">
                      <a:lumMod val="65000"/>
                      <a:lumOff val="35000"/>
                      <a:alpha val="50000"/>
                    </a:schemeClr>
                  </a:glow>
                  <a:outerShdw blurRad="28575" dist="31750" dir="13200000" algn="tl" rotWithShape="0">
                    <a:srgbClr val="000000">
                      <a:alpha val="25000"/>
                    </a:srgbClr>
                  </a:outerShdw>
                </a:effectLst>
              </a:rPr>
              <a:t>James CLEAR, </a:t>
            </a:r>
            <a:r>
              <a:rPr lang="en-US" sz="2000" dirty="0">
                <a:effectLst>
                  <a:glow rad="38100">
                    <a:schemeClr val="bg1">
                      <a:lumMod val="65000"/>
                      <a:lumOff val="35000"/>
                      <a:alpha val="50000"/>
                    </a:schemeClr>
                  </a:glow>
                  <a:outerShdw blurRad="28575" dist="31750" dir="13200000" algn="tl" rotWithShape="0">
                    <a:srgbClr val="000000">
                      <a:alpha val="25000"/>
                    </a:srgbClr>
                  </a:outerShdw>
                </a:effectLst>
              </a:rPr>
              <a:t>Atomic Habits</a:t>
            </a:r>
            <a:endParaRPr lang="en-US" sz="2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6" name="Graphic 5" descr="Connected">
            <a:extLst>
              <a:ext uri="{FF2B5EF4-FFF2-40B4-BE49-F238E27FC236}">
                <a16:creationId xmlns:a16="http://schemas.microsoft.com/office/drawing/2014/main" id="{1734A78A-9BD7-48C5-8864-74310697B4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999" y="701410"/>
            <a:ext cx="5462001" cy="546200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7177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og peaking at the window">
            <a:extLst>
              <a:ext uri="{FF2B5EF4-FFF2-40B4-BE49-F238E27FC236}">
                <a16:creationId xmlns:a16="http://schemas.microsoft.com/office/drawing/2014/main" id="{07967F78-F69F-4E37-84B7-193EFF929A07}"/>
              </a:ext>
            </a:extLst>
          </p:cNvPr>
          <p:cNvPicPr>
            <a:picLocks noChangeAspect="1"/>
          </p:cNvPicPr>
          <p:nvPr/>
        </p:nvPicPr>
        <p:blipFill rotWithShape="1">
          <a:blip r:embed="rId3"/>
          <a:srcRect t="13440" r="-1" b="2268"/>
          <a:stretch/>
        </p:blipFill>
        <p:spPr>
          <a:xfrm>
            <a:off x="-1" y="-1"/>
            <a:ext cx="12188952" cy="6858000"/>
          </a:xfrm>
          <a:prstGeom prst="rect">
            <a:avLst/>
          </a:prstGeom>
        </p:spPr>
      </p:pic>
      <p:sp>
        <p:nvSpPr>
          <p:cNvPr id="2" name="Title 1">
            <a:extLst>
              <a:ext uri="{FF2B5EF4-FFF2-40B4-BE49-F238E27FC236}">
                <a16:creationId xmlns:a16="http://schemas.microsoft.com/office/drawing/2014/main" id="{3F5F10E7-12D7-4E4A-BD31-407C1FB8DFF2}"/>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r>
              <a:rPr lang="en-US" sz="6000">
                <a:solidFill>
                  <a:schemeClr val="bg1"/>
                </a:solidFill>
              </a:rPr>
              <a:t>Grace</a:t>
            </a:r>
          </a:p>
        </p:txBody>
      </p:sp>
    </p:spTree>
    <p:extLst>
      <p:ext uri="{BB962C8B-B14F-4D97-AF65-F5344CB8AC3E}">
        <p14:creationId xmlns:p14="http://schemas.microsoft.com/office/powerpoint/2010/main" val="56813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574584" y="1245870"/>
            <a:ext cx="11042831" cy="4829112"/>
          </a:xfrm>
        </p:spPr>
        <p:txBody>
          <a:bodyPr vert="horz" lIns="91440" tIns="45720" rIns="91440" bIns="45720" rtlCol="0" anchor="b">
            <a:no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So goes the leader,</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so goes the culture.</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So goes the culture,</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so goes the company.</a:t>
            </a:r>
            <a:br>
              <a:rPr lang="en-US" sz="48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8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3600" b="1" dirty="0">
                <a:effectLst>
                  <a:glow rad="38100">
                    <a:schemeClr val="bg1">
                      <a:lumMod val="65000"/>
                      <a:lumOff val="35000"/>
                      <a:alpha val="50000"/>
                    </a:schemeClr>
                  </a:glow>
                  <a:outerShdw blurRad="28575" dist="31750" dir="13200000" algn="tl" rotWithShape="0">
                    <a:srgbClr val="000000">
                      <a:alpha val="25000"/>
                    </a:srgbClr>
                  </a:outerShdw>
                </a:effectLst>
              </a:rPr>
              <a:t>SIMON SINEK</a:t>
            </a:r>
            <a:endParaRPr lang="en-US" sz="48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23652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DD31-46C2-3C4B-A575-853A5FA903CC}"/>
              </a:ext>
            </a:extLst>
          </p:cNvPr>
          <p:cNvSpPr>
            <a:spLocks noGrp="1"/>
          </p:cNvSpPr>
          <p:nvPr>
            <p:ph type="title"/>
          </p:nvPr>
        </p:nvSpPr>
        <p:spPr>
          <a:xfrm>
            <a:off x="491491" y="757764"/>
            <a:ext cx="5509260" cy="5571065"/>
          </a:xfrm>
        </p:spPr>
        <p:txBody>
          <a:bodyPr vert="horz" lIns="91440" tIns="45720" rIns="91440" bIns="45720" rtlCol="0" anchor="ctr">
            <a:normAutofit/>
          </a:bodyPr>
          <a:lstStyle/>
          <a:p>
            <a:pPr algn="ctr"/>
            <a:r>
              <a:rPr lang="en-US" sz="44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Where</a:t>
            </a:r>
            <a:r>
              <a:rPr lang="en-US" sz="4400" b="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t> </a:t>
            </a:r>
            <a:r>
              <a:rPr lang="en-US" sz="44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do you need to</a:t>
            </a:r>
            <a:br>
              <a:rPr lang="en-US" sz="44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br>
            <a:r>
              <a:rPr lang="en-US" sz="44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grow in grace</a:t>
            </a:r>
            <a:br>
              <a:rPr lang="en-US" sz="44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br>
            <a:r>
              <a:rPr lang="en-US" sz="44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as a leader?</a:t>
            </a:r>
          </a:p>
        </p:txBody>
      </p:sp>
      <p:graphicFrame>
        <p:nvGraphicFramePr>
          <p:cNvPr id="6" name="Content Placeholder 2">
            <a:extLst>
              <a:ext uri="{FF2B5EF4-FFF2-40B4-BE49-F238E27FC236}">
                <a16:creationId xmlns:a16="http://schemas.microsoft.com/office/drawing/2014/main" id="{A46A7D0C-8F4A-416B-95BC-E416D1AE9F08}"/>
              </a:ext>
            </a:extLst>
          </p:cNvPr>
          <p:cNvGraphicFramePr>
            <a:graphicFrameLocks noGrp="1"/>
          </p:cNvGraphicFramePr>
          <p:nvPr>
            <p:ph sz="half" idx="1"/>
            <p:extLst>
              <p:ext uri="{D42A27DB-BD31-4B8C-83A1-F6EECF244321}">
                <p14:modId xmlns:p14="http://schemas.microsoft.com/office/powerpoint/2010/main" val="2523646334"/>
              </p:ext>
            </p:extLst>
          </p:nvPr>
        </p:nvGraphicFramePr>
        <p:xfrm>
          <a:off x="5795011" y="757764"/>
          <a:ext cx="6243992" cy="5571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041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F143-619C-1A46-AD24-3719D015BF21}"/>
              </a:ext>
            </a:extLst>
          </p:cNvPr>
          <p:cNvSpPr>
            <a:spLocks noGrp="1"/>
          </p:cNvSpPr>
          <p:nvPr>
            <p:ph type="title"/>
          </p:nvPr>
        </p:nvSpPr>
        <p:spPr>
          <a:xfrm>
            <a:off x="419102" y="1474470"/>
            <a:ext cx="5419249" cy="963930"/>
          </a:xfrm>
        </p:spPr>
        <p:txBody>
          <a:bodyPr>
            <a:normAutofit fontScale="90000"/>
          </a:bodyPr>
          <a:lstStyle/>
          <a:p>
            <a:r>
              <a:rPr lang="en-US" b="1" dirty="0"/>
              <a:t>IF EVERYBODY IS MANAGING, NOBODY IS LEADING.</a:t>
            </a:r>
          </a:p>
        </p:txBody>
      </p:sp>
      <p:sp>
        <p:nvSpPr>
          <p:cNvPr id="4" name="Text Placeholder 3">
            <a:extLst>
              <a:ext uri="{FF2B5EF4-FFF2-40B4-BE49-F238E27FC236}">
                <a16:creationId xmlns:a16="http://schemas.microsoft.com/office/drawing/2014/main" id="{A2582CA7-F2AB-CB43-A79D-632A05ABC634}"/>
              </a:ext>
            </a:extLst>
          </p:cNvPr>
          <p:cNvSpPr>
            <a:spLocks noGrp="1"/>
          </p:cNvSpPr>
          <p:nvPr>
            <p:ph type="body" sz="half" idx="2"/>
          </p:nvPr>
        </p:nvSpPr>
        <p:spPr>
          <a:xfrm>
            <a:off x="6353650" y="569212"/>
            <a:ext cx="5419249" cy="5992267"/>
          </a:xfrm>
        </p:spPr>
        <p:txBody>
          <a:bodyPr>
            <a:normAutofit lnSpcReduction="10000"/>
          </a:bodyPr>
          <a:lstStyle/>
          <a:p>
            <a:r>
              <a:rPr lang="en-US" sz="2400" b="1" u="sng" dirty="0"/>
              <a:t>Why?</a:t>
            </a:r>
            <a:endParaRPr lang="en-US" sz="2400" b="1" dirty="0"/>
          </a:p>
          <a:p>
            <a:r>
              <a:rPr lang="en-US" sz="2400" dirty="0"/>
              <a:t>We believe in the transformational power of the love of Jesus which is experienced through ordinary people, it </a:t>
            </a:r>
            <a:r>
              <a:rPr lang="en-US" sz="2400" b="1" dirty="0"/>
              <a:t>changes how we feel, think, and live</a:t>
            </a:r>
            <a:r>
              <a:rPr lang="en-US" sz="2400" dirty="0"/>
              <a:t>.</a:t>
            </a:r>
          </a:p>
          <a:p>
            <a:br>
              <a:rPr lang="en-US" sz="2400" dirty="0"/>
            </a:br>
            <a:r>
              <a:rPr lang="en-US" sz="2400" b="1" u="sng" dirty="0"/>
              <a:t>How?</a:t>
            </a:r>
            <a:endParaRPr lang="en-US" sz="2400" b="1" dirty="0"/>
          </a:p>
          <a:p>
            <a:r>
              <a:rPr lang="en-US" sz="2400" dirty="0"/>
              <a:t>We </a:t>
            </a:r>
            <a:r>
              <a:rPr lang="en-US" sz="2400" b="1" dirty="0"/>
              <a:t>create, facilitate, and support relationships and experiences </a:t>
            </a:r>
            <a:r>
              <a:rPr lang="en-US" sz="2400" dirty="0"/>
              <a:t>where people can love God, love people, and live like Jesus.</a:t>
            </a:r>
          </a:p>
          <a:p>
            <a:br>
              <a:rPr lang="en-US" sz="2400" dirty="0"/>
            </a:br>
            <a:r>
              <a:rPr lang="en-US" sz="2400" b="1" u="sng" dirty="0"/>
              <a:t>What?</a:t>
            </a:r>
            <a:endParaRPr lang="en-US" sz="2400" b="1" dirty="0"/>
          </a:p>
          <a:p>
            <a:r>
              <a:rPr lang="en-US" sz="2400" dirty="0"/>
              <a:t>We have a </a:t>
            </a:r>
            <a:r>
              <a:rPr lang="en-US" sz="2400" b="1" dirty="0"/>
              <a:t>digital space (Online Campus)</a:t>
            </a:r>
            <a:r>
              <a:rPr lang="en-US" sz="2400" dirty="0"/>
              <a:t> where people can gather, connect, and serve.</a:t>
            </a:r>
          </a:p>
        </p:txBody>
      </p:sp>
      <p:pic>
        <p:nvPicPr>
          <p:cNvPr id="1026" name="Picture 2">
            <a:extLst>
              <a:ext uri="{FF2B5EF4-FFF2-40B4-BE49-F238E27FC236}">
                <a16:creationId xmlns:a16="http://schemas.microsoft.com/office/drawing/2014/main" id="{C4DFB059-D339-E84D-B2D5-2956873CDE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4430" y="2583538"/>
            <a:ext cx="4149090" cy="397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268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DD31-46C2-3C4B-A575-853A5FA903CC}"/>
              </a:ext>
            </a:extLst>
          </p:cNvPr>
          <p:cNvSpPr>
            <a:spLocks noGrp="1"/>
          </p:cNvSpPr>
          <p:nvPr>
            <p:ph type="title"/>
          </p:nvPr>
        </p:nvSpPr>
        <p:spPr>
          <a:xfrm>
            <a:off x="1232853" y="5629142"/>
            <a:ext cx="9923766" cy="1063256"/>
          </a:xfrm>
        </p:spPr>
        <p:txBody>
          <a:bodyPr vert="horz" lIns="91440" tIns="45720" rIns="91440" bIns="45720" rtlCol="0" anchor="t">
            <a:normAutofit/>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At our savior…</a:t>
            </a:r>
          </a:p>
        </p:txBody>
      </p:sp>
      <p:graphicFrame>
        <p:nvGraphicFramePr>
          <p:cNvPr id="16" name="Content Placeholder 2">
            <a:extLst>
              <a:ext uri="{FF2B5EF4-FFF2-40B4-BE49-F238E27FC236}">
                <a16:creationId xmlns:a16="http://schemas.microsoft.com/office/drawing/2014/main" id="{4705A541-7C1A-4CD7-BFF7-32DB374DD969}"/>
              </a:ext>
            </a:extLst>
          </p:cNvPr>
          <p:cNvGraphicFramePr>
            <a:graphicFrameLocks noGrp="1"/>
          </p:cNvGraphicFramePr>
          <p:nvPr>
            <p:ph sz="half" idx="1"/>
            <p:extLst>
              <p:ext uri="{D42A27DB-BD31-4B8C-83A1-F6EECF244321}">
                <p14:modId xmlns:p14="http://schemas.microsoft.com/office/powerpoint/2010/main" val="2338022582"/>
              </p:ext>
            </p:extLst>
          </p:nvPr>
        </p:nvGraphicFramePr>
        <p:xfrm>
          <a:off x="342900" y="697230"/>
          <a:ext cx="11395709" cy="44462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036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FDD9-291C-9948-9819-082806DE0083}"/>
              </a:ext>
            </a:extLst>
          </p:cNvPr>
          <p:cNvSpPr>
            <a:spLocks noGrp="1"/>
          </p:cNvSpPr>
          <p:nvPr>
            <p:ph type="title"/>
          </p:nvPr>
        </p:nvSpPr>
        <p:spPr/>
        <p:txBody>
          <a:bodyPr>
            <a:normAutofit fontScale="90000"/>
          </a:bodyPr>
          <a:lstStyle/>
          <a:p>
            <a:r>
              <a:rPr lang="en-US" sz="8000">
                <a:solidFill>
                  <a:srgbClr val="C7969F"/>
                </a:solidFill>
              </a:rPr>
              <a:t>Control The controllables</a:t>
            </a:r>
          </a:p>
        </p:txBody>
      </p:sp>
      <p:graphicFrame>
        <p:nvGraphicFramePr>
          <p:cNvPr id="5" name="Content Placeholder 2">
            <a:extLst>
              <a:ext uri="{FF2B5EF4-FFF2-40B4-BE49-F238E27FC236}">
                <a16:creationId xmlns:a16="http://schemas.microsoft.com/office/drawing/2014/main" id="{7981D0E0-2091-4838-92C1-54A1214AE9BD}"/>
              </a:ext>
            </a:extLst>
          </p:cNvPr>
          <p:cNvGraphicFramePr>
            <a:graphicFrameLocks noGrp="1"/>
          </p:cNvGraphicFramePr>
          <p:nvPr>
            <p:ph idx="1"/>
            <p:extLst>
              <p:ext uri="{D42A27DB-BD31-4B8C-83A1-F6EECF244321}">
                <p14:modId xmlns:p14="http://schemas.microsoft.com/office/powerpoint/2010/main" val="3692378453"/>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032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4" descr="Blanket on the earth">
            <a:extLst>
              <a:ext uri="{FF2B5EF4-FFF2-40B4-BE49-F238E27FC236}">
                <a16:creationId xmlns:a16="http://schemas.microsoft.com/office/drawing/2014/main" id="{7A50F8BB-1152-46BD-9DDD-AC2733D4EEC6}"/>
              </a:ext>
            </a:extLst>
          </p:cNvPr>
          <p:cNvPicPr>
            <a:picLocks noChangeAspect="1"/>
          </p:cNvPicPr>
          <p:nvPr/>
        </p:nvPicPr>
        <p:blipFill rotWithShape="1">
          <a:blip r:embed="rId3"/>
          <a:srcRect t="9923" r="-1" b="5785"/>
          <a:stretch/>
        </p:blipFill>
        <p:spPr>
          <a:xfrm>
            <a:off x="-1" y="-1"/>
            <a:ext cx="12188952" cy="6858000"/>
          </a:xfrm>
          <a:prstGeom prst="rect">
            <a:avLst/>
          </a:prstGeom>
        </p:spPr>
      </p:pic>
      <p:sp>
        <p:nvSpPr>
          <p:cNvPr id="2" name="Title 1">
            <a:extLst>
              <a:ext uri="{FF2B5EF4-FFF2-40B4-BE49-F238E27FC236}">
                <a16:creationId xmlns:a16="http://schemas.microsoft.com/office/drawing/2014/main" id="{3F5F10E7-12D7-4E4A-BD31-407C1FB8DFF2}"/>
              </a:ext>
            </a:extLst>
          </p:cNvPr>
          <p:cNvSpPr>
            <a:spLocks noGrp="1"/>
          </p:cNvSpPr>
          <p:nvPr>
            <p:ph type="title"/>
          </p:nvPr>
        </p:nvSpPr>
        <p:spPr>
          <a:xfrm>
            <a:off x="641604" y="4553712"/>
            <a:ext cx="10908792" cy="1069848"/>
          </a:xfrm>
        </p:spPr>
        <p:txBody>
          <a:bodyPr vert="horz" lIns="91440" tIns="45720" rIns="91440" bIns="45720" rtlCol="0" anchor="ctr">
            <a:normAutofit/>
          </a:bodyPr>
          <a:lstStyle/>
          <a:p>
            <a:pPr algn="ctr"/>
            <a:r>
              <a:rPr lang="en-US" sz="6000">
                <a:solidFill>
                  <a:schemeClr val="bg1"/>
                </a:solidFill>
              </a:rPr>
              <a:t>Rest &amp; Renewal</a:t>
            </a:r>
          </a:p>
        </p:txBody>
      </p:sp>
    </p:spTree>
    <p:extLst>
      <p:ext uri="{BB962C8B-B14F-4D97-AF65-F5344CB8AC3E}">
        <p14:creationId xmlns:p14="http://schemas.microsoft.com/office/powerpoint/2010/main" val="3194329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388620" y="1291590"/>
            <a:ext cx="11235690" cy="4897692"/>
          </a:xfrm>
        </p:spPr>
        <p:txBody>
          <a:bodyPr vert="horz" lIns="91440" tIns="45720" rIns="91440" bIns="45720" rtlCol="0" anchor="b">
            <a:noAutofit/>
          </a:bodyPr>
          <a:lstStyle/>
          <a:p>
            <a:pPr algn="ctr"/>
            <a: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t>“We have not been directly exposed to the trauma scene, but we hear the story told with such intensity, or we hear similar stories so often, or we have the gift and curse of extreme empathy and we suffer. We feel the feelings of our clients. We experience their fears. We dream their dreams. Eventually, we lose a certain spark of optimism, humor and hope. We tire. We aren’t sick, but we aren’t ourselves.”</a:t>
            </a:r>
            <a:b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000" b="1" dirty="0">
                <a:effectLst>
                  <a:glow rad="38100">
                    <a:schemeClr val="bg1">
                      <a:lumMod val="65000"/>
                      <a:lumOff val="35000"/>
                      <a:alpha val="50000"/>
                    </a:schemeClr>
                  </a:glow>
                  <a:outerShdw blurRad="28575" dist="31750" dir="13200000" algn="tl" rotWithShape="0">
                    <a:srgbClr val="000000">
                      <a:alpha val="25000"/>
                    </a:srgbClr>
                  </a:outerShdw>
                </a:effectLst>
              </a:rPr>
              <a:t>Charles Figley</a:t>
            </a:r>
            <a:r>
              <a:rPr lang="en-US" sz="2000" dirty="0">
                <a:effectLst>
                  <a:glow rad="38100">
                    <a:schemeClr val="bg1">
                      <a:lumMod val="65000"/>
                      <a:lumOff val="35000"/>
                      <a:alpha val="50000"/>
                    </a:schemeClr>
                  </a:glow>
                  <a:outerShdw blurRad="28575" dist="31750" dir="13200000" algn="tl" rotWithShape="0">
                    <a:srgbClr val="000000">
                      <a:alpha val="25000"/>
                    </a:srgbClr>
                  </a:outerShdw>
                </a:effectLst>
              </a:rPr>
              <a:t>, 1995</a:t>
            </a:r>
            <a:endParaRPr lang="en-US" sz="2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31200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per pixar short film 2016 full.mp4" descr="piper pixar short film 2016 full.mp4">
            <a:hlinkClick r:id="" action="ppaction://media"/>
            <a:extLst>
              <a:ext uri="{FF2B5EF4-FFF2-40B4-BE49-F238E27FC236}">
                <a16:creationId xmlns:a16="http://schemas.microsoft.com/office/drawing/2014/main" id="{65E14600-C95E-2B4B-AEA8-E9B90B3882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992938"/>
          </a:xfrm>
        </p:spPr>
      </p:pic>
    </p:spTree>
    <p:extLst>
      <p:ext uri="{BB962C8B-B14F-4D97-AF65-F5344CB8AC3E}">
        <p14:creationId xmlns:p14="http://schemas.microsoft.com/office/powerpoint/2010/main" val="1568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478155" y="1634490"/>
            <a:ext cx="11235690" cy="3994722"/>
          </a:xfrm>
        </p:spPr>
        <p:txBody>
          <a:bodyPr vert="horz" lIns="91440" tIns="45720" rIns="91440" bIns="45720" rtlCol="0" anchor="b">
            <a:noAutofit/>
          </a:bodyPr>
          <a:lstStyle/>
          <a:p>
            <a:pPr algn="ctr"/>
            <a:r>
              <a:rPr lang="en-US" sz="3200" b="1" dirty="0">
                <a:effectLst>
                  <a:glow rad="38100">
                    <a:schemeClr val="bg1">
                      <a:lumMod val="65000"/>
                      <a:lumOff val="35000"/>
                      <a:alpha val="50000"/>
                    </a:schemeClr>
                  </a:glow>
                  <a:outerShdw blurRad="28575" dist="31750" dir="13200000" algn="tl" rotWithShape="0">
                    <a:srgbClr val="000000">
                      <a:alpha val="25000"/>
                    </a:srgbClr>
                  </a:outerShdw>
                </a:effectLst>
              </a:rPr>
              <a:t>Compassion Fatigue </a:t>
            </a:r>
            <a: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t>is different from </a:t>
            </a:r>
            <a:r>
              <a:rPr lang="en-US" sz="3200" b="1" dirty="0">
                <a:effectLst>
                  <a:glow rad="38100">
                    <a:schemeClr val="bg1">
                      <a:lumMod val="65000"/>
                      <a:lumOff val="35000"/>
                      <a:alpha val="50000"/>
                    </a:schemeClr>
                  </a:glow>
                  <a:outerShdw blurRad="28575" dist="31750" dir="13200000" algn="tl" rotWithShape="0">
                    <a:srgbClr val="000000">
                      <a:alpha val="25000"/>
                    </a:srgbClr>
                  </a:outerShdw>
                </a:effectLst>
              </a:rPr>
              <a:t>burnout.</a:t>
            </a:r>
            <a:b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3200" b="1" dirty="0">
                <a:effectLst>
                  <a:glow rad="38100">
                    <a:schemeClr val="bg1">
                      <a:lumMod val="65000"/>
                      <a:lumOff val="35000"/>
                      <a:alpha val="50000"/>
                    </a:schemeClr>
                  </a:glow>
                  <a:outerShdw blurRad="28575" dist="31750" dir="13200000" algn="tl" rotWithShape="0">
                    <a:srgbClr val="000000">
                      <a:alpha val="25000"/>
                    </a:srgbClr>
                  </a:outerShdw>
                </a:effectLst>
              </a:rPr>
              <a:t>Burnout </a:t>
            </a:r>
            <a: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t>is a state of emotional, mental, and often physical exhaustion brought on by prolonged or repeated stress.</a:t>
            </a:r>
            <a:b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t>Burnout is </a:t>
            </a:r>
            <a:r>
              <a:rPr lang="en-US" sz="3200" b="1" dirty="0">
                <a:effectLst>
                  <a:glow rad="38100">
                    <a:schemeClr val="bg1">
                      <a:lumMod val="65000"/>
                      <a:lumOff val="35000"/>
                      <a:alpha val="50000"/>
                    </a:schemeClr>
                  </a:glow>
                  <a:outerShdw blurRad="28575" dist="31750" dir="13200000" algn="tl" rotWithShape="0">
                    <a:srgbClr val="000000">
                      <a:alpha val="25000"/>
                    </a:srgbClr>
                  </a:outerShdw>
                </a:effectLst>
              </a:rPr>
              <a:t>NOT</a:t>
            </a:r>
            <a:r>
              <a:rPr lang="en-US" sz="3200" dirty="0">
                <a:effectLst>
                  <a:glow rad="38100">
                    <a:schemeClr val="bg1">
                      <a:lumMod val="65000"/>
                      <a:lumOff val="35000"/>
                      <a:alpha val="50000"/>
                    </a:schemeClr>
                  </a:glow>
                  <a:outerShdw blurRad="28575" dist="31750" dir="13200000" algn="tl" rotWithShape="0">
                    <a:srgbClr val="000000">
                      <a:alpha val="25000"/>
                    </a:srgbClr>
                  </a:outerShdw>
                </a:effectLst>
              </a:rPr>
              <a:t> trauma-related.</a:t>
            </a:r>
            <a:b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000" b="1" dirty="0">
                <a:effectLst>
                  <a:glow rad="38100">
                    <a:schemeClr val="bg1">
                      <a:lumMod val="65000"/>
                      <a:lumOff val="35000"/>
                      <a:alpha val="50000"/>
                    </a:schemeClr>
                  </a:glow>
                  <a:outerShdw blurRad="28575" dist="31750" dir="13200000" algn="tl" rotWithShape="0">
                    <a:srgbClr val="000000">
                      <a:alpha val="25000"/>
                    </a:srgbClr>
                  </a:outerShdw>
                </a:effectLst>
              </a:rPr>
              <a:t>Psychology today</a:t>
            </a:r>
            <a:endParaRPr lang="en-US" sz="2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42255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F46D-FB57-A94E-97AA-E73CA2C968D4}"/>
              </a:ext>
            </a:extLst>
          </p:cNvPr>
          <p:cNvSpPr>
            <a:spLocks noGrp="1"/>
          </p:cNvSpPr>
          <p:nvPr>
            <p:ph type="title"/>
          </p:nvPr>
        </p:nvSpPr>
        <p:spPr>
          <a:xfrm>
            <a:off x="1134117" y="5204903"/>
            <a:ext cx="9923766" cy="1063256"/>
          </a:xfrm>
        </p:spPr>
        <p:txBody>
          <a:bodyPr vert="horz" lIns="91440" tIns="45720" rIns="91440" bIns="45720" rtlCol="0" anchor="t">
            <a:normAutofit fontScale="90000"/>
          </a:bodyPr>
          <a:lstStyle/>
          <a:p>
            <a:r>
              <a:rPr lang="en-US" sz="36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t>Prioritize: Is the juice worth the squeeze?</a:t>
            </a:r>
            <a:br>
              <a:rPr lang="en-US" sz="36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br>
            <a:r>
              <a:rPr lang="en-US" sz="3600" i="1"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t>Saying no to ‘good’ for god’s ‘best’</a:t>
            </a:r>
            <a:endPar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graphicFrame>
        <p:nvGraphicFramePr>
          <p:cNvPr id="5" name="Content Placeholder 2">
            <a:extLst>
              <a:ext uri="{FF2B5EF4-FFF2-40B4-BE49-F238E27FC236}">
                <a16:creationId xmlns:a16="http://schemas.microsoft.com/office/drawing/2014/main" id="{A013F59A-4673-413B-AD08-643FE25A64C1}"/>
              </a:ext>
            </a:extLst>
          </p:cNvPr>
          <p:cNvGraphicFramePr>
            <a:graphicFrameLocks noGrp="1"/>
          </p:cNvGraphicFramePr>
          <p:nvPr>
            <p:ph sz="half" idx="1"/>
            <p:extLst>
              <p:ext uri="{D42A27DB-BD31-4B8C-83A1-F6EECF244321}">
                <p14:modId xmlns:p14="http://schemas.microsoft.com/office/powerpoint/2010/main" val="2843882667"/>
              </p:ext>
            </p:extLst>
          </p:nvPr>
        </p:nvGraphicFramePr>
        <p:xfrm>
          <a:off x="585477" y="1385108"/>
          <a:ext cx="11084553" cy="371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41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F46D-FB57-A94E-97AA-E73CA2C968D4}"/>
              </a:ext>
            </a:extLst>
          </p:cNvPr>
          <p:cNvSpPr>
            <a:spLocks noGrp="1"/>
          </p:cNvSpPr>
          <p:nvPr>
            <p:ph type="title"/>
          </p:nvPr>
        </p:nvSpPr>
        <p:spPr>
          <a:xfrm>
            <a:off x="1134117" y="5170613"/>
            <a:ext cx="9923766" cy="1063256"/>
          </a:xfrm>
        </p:spPr>
        <p:txBody>
          <a:bodyPr vert="horz" lIns="91440" tIns="45720" rIns="91440" bIns="45720" rtlCol="0" anchor="t">
            <a:normAutofit fontScale="90000"/>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What makes rest </a:t>
            </a:r>
            <a:r>
              <a:rPr lang="en-US" sz="36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t>uncertain?</a:t>
            </a:r>
            <a:br>
              <a:rPr lang="en-US" sz="3600"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br>
            <a:r>
              <a:rPr lang="en-US" sz="36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What moves us toward rest?</a:t>
            </a:r>
          </a:p>
        </p:txBody>
      </p:sp>
      <p:graphicFrame>
        <p:nvGraphicFramePr>
          <p:cNvPr id="5" name="Content Placeholder 2">
            <a:extLst>
              <a:ext uri="{FF2B5EF4-FFF2-40B4-BE49-F238E27FC236}">
                <a16:creationId xmlns:a16="http://schemas.microsoft.com/office/drawing/2014/main" id="{FC469FB2-97C4-4030-A21E-D781ACBB47EF}"/>
              </a:ext>
            </a:extLst>
          </p:cNvPr>
          <p:cNvGraphicFramePr>
            <a:graphicFrameLocks noGrp="1"/>
          </p:cNvGraphicFramePr>
          <p:nvPr>
            <p:ph sz="half" idx="1"/>
            <p:extLst>
              <p:ext uri="{D42A27DB-BD31-4B8C-83A1-F6EECF244321}">
                <p14:modId xmlns:p14="http://schemas.microsoft.com/office/powerpoint/2010/main" val="2785246828"/>
              </p:ext>
            </p:extLst>
          </p:nvPr>
        </p:nvGraphicFramePr>
        <p:xfrm>
          <a:off x="379737" y="1293668"/>
          <a:ext cx="11244573" cy="3746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644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FDD9-291C-9948-9819-082806DE0083}"/>
              </a:ext>
            </a:extLst>
          </p:cNvPr>
          <p:cNvSpPr>
            <a:spLocks noGrp="1"/>
          </p:cNvSpPr>
          <p:nvPr>
            <p:ph type="title"/>
          </p:nvPr>
        </p:nvSpPr>
        <p:spPr/>
        <p:txBody>
          <a:bodyPr>
            <a:normAutofit fontScale="90000"/>
          </a:bodyPr>
          <a:lstStyle/>
          <a:p>
            <a:r>
              <a:rPr lang="en-US" sz="8000">
                <a:solidFill>
                  <a:srgbClr val="C7969F"/>
                </a:solidFill>
              </a:rPr>
              <a:t>Control The controllables</a:t>
            </a:r>
          </a:p>
        </p:txBody>
      </p:sp>
      <p:graphicFrame>
        <p:nvGraphicFramePr>
          <p:cNvPr id="5" name="Content Placeholder 2">
            <a:extLst>
              <a:ext uri="{FF2B5EF4-FFF2-40B4-BE49-F238E27FC236}">
                <a16:creationId xmlns:a16="http://schemas.microsoft.com/office/drawing/2014/main" id="{7981D0E0-2091-4838-92C1-54A1214AE9BD}"/>
              </a:ext>
            </a:extLst>
          </p:cNvPr>
          <p:cNvGraphicFramePr>
            <a:graphicFrameLocks noGrp="1"/>
          </p:cNvGraphicFramePr>
          <p:nvPr>
            <p:ph idx="1"/>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99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2" name="Picture 11">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4" name="Rectangle 13">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umbrella over a piggybank">
            <a:extLst>
              <a:ext uri="{FF2B5EF4-FFF2-40B4-BE49-F238E27FC236}">
                <a16:creationId xmlns:a16="http://schemas.microsoft.com/office/drawing/2014/main" id="{1B830A08-06C6-4688-B865-3A82AEA05C2A}"/>
              </a:ext>
            </a:extLst>
          </p:cNvPr>
          <p:cNvPicPr>
            <a:picLocks noChangeAspect="1"/>
          </p:cNvPicPr>
          <p:nvPr/>
        </p:nvPicPr>
        <p:blipFill rotWithShape="1">
          <a:blip r:embed="rId4">
            <a:alphaModFix amt="40000"/>
          </a:blip>
          <a:srcRect t="30124"/>
          <a:stretch/>
        </p:blipFill>
        <p:spPr>
          <a:xfrm>
            <a:off x="20" y="10"/>
            <a:ext cx="12191980" cy="6857990"/>
          </a:xfrm>
          <a:prstGeom prst="rect">
            <a:avLst/>
          </a:prstGeom>
        </p:spPr>
      </p:pic>
      <p:sp>
        <p:nvSpPr>
          <p:cNvPr id="2" name="Title 1">
            <a:extLst>
              <a:ext uri="{FF2B5EF4-FFF2-40B4-BE49-F238E27FC236}">
                <a16:creationId xmlns:a16="http://schemas.microsoft.com/office/drawing/2014/main" id="{3F5F10E7-12D7-4E4A-BD31-407C1FB8DFF2}"/>
              </a:ext>
            </a:extLst>
          </p:cNvPr>
          <p:cNvSpPr>
            <a:spLocks noGrp="1"/>
          </p:cNvSpPr>
          <p:nvPr>
            <p:ph type="title"/>
          </p:nvPr>
        </p:nvSpPr>
        <p:spPr>
          <a:xfrm>
            <a:off x="1371600" y="3014139"/>
            <a:ext cx="9448800" cy="1825096"/>
          </a:xfrm>
        </p:spPr>
        <p:txBody>
          <a:bodyPr vert="horz" lIns="91440" tIns="45720" rIns="91440" bIns="45720" rtlCol="0" anchor="b">
            <a:normAutofit/>
          </a:bodyPr>
          <a:lstStyle/>
          <a:p>
            <a:pPr algn="l"/>
            <a:r>
              <a:rPr lang="en-US" sz="6000">
                <a:effectLst>
                  <a:glow rad="38100">
                    <a:schemeClr val="bg1">
                      <a:lumMod val="65000"/>
                      <a:lumOff val="35000"/>
                      <a:alpha val="50000"/>
                    </a:schemeClr>
                  </a:glow>
                  <a:outerShdw blurRad="28575" dist="31750" dir="13200000" algn="tl" rotWithShape="0">
                    <a:srgbClr val="000000">
                      <a:alpha val="25000"/>
                    </a:srgbClr>
                  </a:outerShdw>
                </a:effectLst>
              </a:rPr>
              <a:t>Investing in relationships</a:t>
            </a:r>
          </a:p>
        </p:txBody>
      </p:sp>
    </p:spTree>
    <p:extLst>
      <p:ext uri="{BB962C8B-B14F-4D97-AF65-F5344CB8AC3E}">
        <p14:creationId xmlns:p14="http://schemas.microsoft.com/office/powerpoint/2010/main" val="2051172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4894-D33A-F74E-9267-CA5D116CF8CE}"/>
              </a:ext>
            </a:extLst>
          </p:cNvPr>
          <p:cNvSpPr>
            <a:spLocks noGrp="1"/>
          </p:cNvSpPr>
          <p:nvPr>
            <p:ph type="title"/>
          </p:nvPr>
        </p:nvSpPr>
        <p:spPr>
          <a:xfrm>
            <a:off x="669851" y="1430178"/>
            <a:ext cx="3810709" cy="4742021"/>
          </a:xfrm>
        </p:spPr>
        <p:txBody>
          <a:bodyPr vert="horz" lIns="91440" tIns="45720" rIns="91440" bIns="45720" rtlCol="0" anchor="ctr">
            <a:normAutofit/>
          </a:bodyPr>
          <a:lstStyle/>
          <a:p>
            <a:pPr algn="ctr"/>
            <a:r>
              <a:rPr lang="en-US" sz="32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Relationships are King.</a:t>
            </a:r>
            <a:br>
              <a:rPr lang="en-US" sz="32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br>
            <a:br>
              <a:rPr lang="en-US" sz="32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br>
            <a:r>
              <a:rPr lang="en-US" sz="32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How are you loving your person – not your issue</a:t>
            </a:r>
            <a:br>
              <a:rPr lang="en-US" sz="32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br>
            <a:r>
              <a:rPr lang="en-US" sz="3200"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(or theirs)?</a:t>
            </a:r>
          </a:p>
        </p:txBody>
      </p:sp>
      <p:graphicFrame>
        <p:nvGraphicFramePr>
          <p:cNvPr id="11" name="Content Placeholder 2">
            <a:extLst>
              <a:ext uri="{FF2B5EF4-FFF2-40B4-BE49-F238E27FC236}">
                <a16:creationId xmlns:a16="http://schemas.microsoft.com/office/drawing/2014/main" id="{828491AF-1BA3-4468-B743-E17E6CCC2B61}"/>
              </a:ext>
            </a:extLst>
          </p:cNvPr>
          <p:cNvGraphicFramePr>
            <a:graphicFrameLocks noGrp="1"/>
          </p:cNvGraphicFramePr>
          <p:nvPr>
            <p:ph sz="half" idx="1"/>
            <p:extLst>
              <p:ext uri="{D42A27DB-BD31-4B8C-83A1-F6EECF244321}">
                <p14:modId xmlns:p14="http://schemas.microsoft.com/office/powerpoint/2010/main" val="1814631756"/>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027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4894-D33A-F74E-9267-CA5D116CF8CE}"/>
              </a:ext>
            </a:extLst>
          </p:cNvPr>
          <p:cNvSpPr>
            <a:spLocks noGrp="1"/>
          </p:cNvSpPr>
          <p:nvPr>
            <p:ph type="title"/>
          </p:nvPr>
        </p:nvSpPr>
        <p:spPr>
          <a:xfrm>
            <a:off x="1141413" y="609600"/>
            <a:ext cx="9905998" cy="1468582"/>
          </a:xfrm>
        </p:spPr>
        <p:txBody>
          <a:bodyPr vert="horz" lIns="91440" tIns="45720" rIns="91440" bIns="45720" rtlCol="0" anchor="ctr">
            <a:normAutofit/>
          </a:bodyPr>
          <a:lstStyle/>
          <a:p>
            <a:r>
              <a:rPr lang="en-US"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rPr>
              <a:t>What brings tension to friendship?</a:t>
            </a:r>
            <a:endParaRPr lang="en-US"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endParaRPr>
          </a:p>
        </p:txBody>
      </p:sp>
      <p:graphicFrame>
        <p:nvGraphicFramePr>
          <p:cNvPr id="5" name="Content Placeholder 2">
            <a:extLst>
              <a:ext uri="{FF2B5EF4-FFF2-40B4-BE49-F238E27FC236}">
                <a16:creationId xmlns:a16="http://schemas.microsoft.com/office/drawing/2014/main" id="{A09EFB79-304C-4ADC-9B93-0C7DB74CAF6B}"/>
              </a:ext>
            </a:extLst>
          </p:cNvPr>
          <p:cNvGraphicFramePr>
            <a:graphicFrameLocks noGrp="1"/>
          </p:cNvGraphicFramePr>
          <p:nvPr>
            <p:ph sz="half" idx="1"/>
            <p:extLst>
              <p:ext uri="{D42A27DB-BD31-4B8C-83A1-F6EECF244321}">
                <p14:modId xmlns:p14="http://schemas.microsoft.com/office/powerpoint/2010/main" val="1983171040"/>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3938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hade val="98000"/>
                <a:satMod val="150000"/>
                <a:lumMod val="102000"/>
              </a:schemeClr>
            </a:gs>
            <a:gs pos="50000">
              <a:schemeClr val="bg2">
                <a:tint val="98000"/>
                <a:shade val="90000"/>
                <a:satMod val="13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1" name="Rectangle 10">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1E2D7-9D9A-974A-BC5F-58F2738D67B0}"/>
              </a:ext>
            </a:extLst>
          </p:cNvPr>
          <p:cNvSpPr>
            <a:spLocks noGrp="1"/>
          </p:cNvSpPr>
          <p:nvPr>
            <p:ph type="title"/>
          </p:nvPr>
        </p:nvSpPr>
        <p:spPr>
          <a:xfrm>
            <a:off x="362867" y="821265"/>
            <a:ext cx="6528322" cy="5222117"/>
          </a:xfrm>
        </p:spPr>
        <p:txBody>
          <a:bodyPr vert="horz" lIns="91440" tIns="45720" rIns="91440" bIns="45720" rtlCol="0" anchor="ctr">
            <a:normAutofit fontScale="90000"/>
          </a:bodyPr>
          <a:lstStyle/>
          <a:p>
            <a:pPr algn="ctr"/>
            <a: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t>We live in a</a:t>
            </a:r>
            <a:b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000" b="1" dirty="0" err="1">
                <a:effectLst>
                  <a:glow rad="38100">
                    <a:schemeClr val="bg1">
                      <a:lumMod val="65000"/>
                      <a:lumOff val="35000"/>
                      <a:alpha val="50000"/>
                    </a:schemeClr>
                  </a:glow>
                  <a:outerShdw blurRad="28575" dist="31750" dir="13200000" algn="tl" rotWithShape="0">
                    <a:srgbClr val="000000">
                      <a:alpha val="25000"/>
                    </a:srgbClr>
                  </a:outerShdw>
                </a:effectLst>
              </a:rPr>
              <a:t>phygital</a:t>
            </a:r>
            <a:r>
              <a:rPr lang="en-US" sz="5000" b="1" dirty="0">
                <a:effectLst>
                  <a:glow rad="38100">
                    <a:schemeClr val="bg1">
                      <a:lumMod val="65000"/>
                      <a:lumOff val="35000"/>
                      <a:alpha val="50000"/>
                    </a:schemeClr>
                  </a:glow>
                  <a:outerShdw blurRad="28575" dist="31750" dir="13200000" algn="tl" rotWithShape="0">
                    <a:srgbClr val="000000">
                      <a:alpha val="25000"/>
                    </a:srgbClr>
                  </a:outerShdw>
                </a:effectLst>
              </a:rPr>
              <a:t> world</a:t>
            </a:r>
            <a: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t>.</a:t>
            </a:r>
            <a:b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t>Jesus is</a:t>
            </a:r>
            <a:b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000" b="1" dirty="0">
                <a:effectLst>
                  <a:glow rad="38100">
                    <a:schemeClr val="bg1">
                      <a:lumMod val="65000"/>
                      <a:lumOff val="35000"/>
                      <a:alpha val="50000"/>
                    </a:schemeClr>
                  </a:glow>
                  <a:outerShdw blurRad="28575" dist="31750" dir="13200000" algn="tl" rotWithShape="0">
                    <a:srgbClr val="000000">
                      <a:alpha val="25000"/>
                    </a:srgbClr>
                  </a:outerShdw>
                </a:effectLst>
              </a:rPr>
              <a:t>already there</a:t>
            </a:r>
            <a: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t>.</a:t>
            </a:r>
            <a:b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t>The church needs to </a:t>
            </a:r>
            <a:r>
              <a:rPr lang="en-US" sz="5000" b="1" dirty="0">
                <a:effectLst>
                  <a:glow rad="38100">
                    <a:schemeClr val="bg1">
                      <a:lumMod val="65000"/>
                      <a:lumOff val="35000"/>
                      <a:alpha val="50000"/>
                    </a:schemeClr>
                  </a:glow>
                  <a:outerShdw blurRad="28575" dist="31750" dir="13200000" algn="tl" rotWithShape="0">
                    <a:srgbClr val="000000">
                      <a:alpha val="25000"/>
                    </a:srgbClr>
                  </a:outerShdw>
                </a:effectLst>
              </a:rPr>
              <a:t>move in</a:t>
            </a:r>
            <a:r>
              <a:rPr lang="en-US" sz="5000" dirty="0">
                <a:effectLst>
                  <a:glow rad="38100">
                    <a:schemeClr val="bg1">
                      <a:lumMod val="65000"/>
                      <a:lumOff val="35000"/>
                      <a:alpha val="50000"/>
                    </a:schemeClr>
                  </a:glow>
                  <a:outerShdw blurRad="28575" dist="31750" dir="13200000" algn="tl" rotWithShape="0">
                    <a:srgbClr val="000000">
                      <a:alpha val="25000"/>
                    </a:srgbClr>
                  </a:outerShdw>
                </a:effectLst>
              </a:rPr>
              <a:t>.</a:t>
            </a:r>
          </a:p>
        </p:txBody>
      </p:sp>
      <p:cxnSp>
        <p:nvCxnSpPr>
          <p:cNvPr id="13" name="Straight Connector 12">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31" r="43746" b="531"/>
          <a:stretch/>
        </p:blipFill>
        <p:spPr>
          <a:xfrm rot="5400000" flipH="1" flipV="1">
            <a:off x="7545075" y="2187578"/>
            <a:ext cx="6857999" cy="2482850"/>
          </a:xfrm>
          <a:prstGeom prst="rect">
            <a:avLst/>
          </a:prstGeom>
        </p:spPr>
      </p:pic>
    </p:spTree>
    <p:extLst>
      <p:ext uri="{BB962C8B-B14F-4D97-AF65-F5344CB8AC3E}">
        <p14:creationId xmlns:p14="http://schemas.microsoft.com/office/powerpoint/2010/main" val="110739782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hade val="98000"/>
                <a:satMod val="150000"/>
                <a:lumMod val="102000"/>
              </a:schemeClr>
            </a:gs>
            <a:gs pos="50000">
              <a:schemeClr val="bg2">
                <a:tint val="98000"/>
                <a:shade val="90000"/>
                <a:satMod val="13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1" name="Rectangle 10">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5F10E7-12D7-4E4A-BD31-407C1FB8DFF2}"/>
              </a:ext>
            </a:extLst>
          </p:cNvPr>
          <p:cNvSpPr>
            <a:spLocks noGrp="1"/>
          </p:cNvSpPr>
          <p:nvPr>
            <p:ph type="title"/>
          </p:nvPr>
        </p:nvSpPr>
        <p:spPr>
          <a:xfrm>
            <a:off x="792483" y="821265"/>
            <a:ext cx="6098705" cy="5222117"/>
          </a:xfrm>
        </p:spPr>
        <p:txBody>
          <a:bodyPr vert="horz" lIns="91440" tIns="45720" rIns="91440" bIns="45720" rtlCol="0" anchor="ctr">
            <a:normAutofit/>
          </a:bodyPr>
          <a:lstStyle/>
          <a:p>
            <a:r>
              <a:rPr lang="en-US" sz="16600" b="1" dirty="0">
                <a:effectLst>
                  <a:glow rad="38100">
                    <a:schemeClr val="bg1">
                      <a:lumMod val="65000"/>
                      <a:lumOff val="35000"/>
                      <a:alpha val="50000"/>
                    </a:schemeClr>
                  </a:glow>
                  <a:outerShdw blurRad="28575" dist="31750" dir="13200000" algn="tl" rotWithShape="0">
                    <a:srgbClr val="000000">
                      <a:alpha val="25000"/>
                    </a:srgbClr>
                  </a:outerShdw>
                </a:effectLst>
              </a:rPr>
              <a:t>TRUST</a:t>
            </a:r>
          </a:p>
        </p:txBody>
      </p:sp>
      <p:cxnSp>
        <p:nvCxnSpPr>
          <p:cNvPr id="13" name="Straight Connector 12">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7545075" y="2187578"/>
            <a:ext cx="6857999" cy="2482850"/>
          </a:xfrm>
          <a:prstGeom prst="rect">
            <a:avLst/>
          </a:prstGeom>
        </p:spPr>
      </p:pic>
    </p:spTree>
    <p:extLst>
      <p:ext uri="{BB962C8B-B14F-4D97-AF65-F5344CB8AC3E}">
        <p14:creationId xmlns:p14="http://schemas.microsoft.com/office/powerpoint/2010/main" val="27838618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3" name="Rectangle 12">
            <a:extLst>
              <a:ext uri="{FF2B5EF4-FFF2-40B4-BE49-F238E27FC236}">
                <a16:creationId xmlns:a16="http://schemas.microsoft.com/office/drawing/2014/main" id="{86CD3965-7576-4EBB-9FEA-0E73E2DB4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4B15F5-9B02-4280-9F50-172515BF4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3A5BBF0-37C3-4339-BD51-F7A980A93B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366AED18-B4A4-3A47-A08D-A42A5BC58E00}"/>
              </a:ext>
            </a:extLst>
          </p:cNvPr>
          <p:cNvSpPr>
            <a:spLocks noGrp="1"/>
          </p:cNvSpPr>
          <p:nvPr>
            <p:ph type="title"/>
          </p:nvPr>
        </p:nvSpPr>
        <p:spPr>
          <a:xfrm>
            <a:off x="2068830" y="764373"/>
            <a:ext cx="9437370" cy="1293028"/>
          </a:xfrm>
        </p:spPr>
        <p:txBody>
          <a:bodyPr vert="horz" lIns="91440" tIns="45720" rIns="91440" bIns="45720" rtlCol="0" anchor="ctr">
            <a:normAutofit fontScale="90000"/>
          </a:bodyPr>
          <a:lstStyle/>
          <a:p>
            <a:r>
              <a:rPr lang="en-US" dirty="0">
                <a:ln w="3175" cmpd="sng">
                  <a:noFill/>
                </a:ln>
                <a:solidFill>
                  <a:schemeClr val="bg1"/>
                </a:solidFill>
                <a:effectLst>
                  <a:glow rad="38100">
                    <a:schemeClr val="bg1">
                      <a:lumMod val="65000"/>
                      <a:lumOff val="35000"/>
                      <a:alpha val="40000"/>
                    </a:schemeClr>
                  </a:glow>
                  <a:outerShdw blurRad="28575" dist="38100" dir="14040000" algn="tl" rotWithShape="0">
                    <a:srgbClr val="000000">
                      <a:alpha val="25000"/>
                    </a:srgbClr>
                  </a:outerShdw>
                </a:effectLst>
              </a:rPr>
              <a:t>Changing the focus:</a:t>
            </a:r>
            <a:br>
              <a:rPr lang="en-US" dirty="0">
                <a:ln w="3175" cmpd="sng">
                  <a:noFill/>
                </a:ln>
                <a:solidFill>
                  <a:schemeClr val="bg1"/>
                </a:solidFill>
                <a:effectLst>
                  <a:glow rad="38100">
                    <a:schemeClr val="bg1">
                      <a:lumMod val="65000"/>
                      <a:lumOff val="35000"/>
                      <a:alpha val="40000"/>
                    </a:schemeClr>
                  </a:glow>
                  <a:outerShdw blurRad="28575" dist="38100" dir="14040000" algn="tl" rotWithShape="0">
                    <a:srgbClr val="000000">
                      <a:alpha val="25000"/>
                    </a:srgbClr>
                  </a:outerShdw>
                </a:effectLst>
              </a:rPr>
            </a:br>
            <a:r>
              <a:rPr lang="en-US" dirty="0">
                <a:ln w="3175" cmpd="sng">
                  <a:noFill/>
                </a:ln>
                <a:solidFill>
                  <a:schemeClr val="bg1"/>
                </a:solidFill>
                <a:effectLst>
                  <a:glow rad="38100">
                    <a:schemeClr val="bg1">
                      <a:lumMod val="65000"/>
                      <a:lumOff val="35000"/>
                      <a:alpha val="40000"/>
                    </a:schemeClr>
                  </a:glow>
                  <a:outerShdw blurRad="28575" dist="38100" dir="14040000" algn="tl" rotWithShape="0">
                    <a:srgbClr val="000000">
                      <a:alpha val="25000"/>
                    </a:srgbClr>
                  </a:outerShdw>
                </a:effectLst>
              </a:rPr>
              <a:t>What’s the worst that can happen?</a:t>
            </a:r>
          </a:p>
        </p:txBody>
      </p:sp>
      <p:graphicFrame>
        <p:nvGraphicFramePr>
          <p:cNvPr id="6" name="Content Placeholder 2">
            <a:extLst>
              <a:ext uri="{FF2B5EF4-FFF2-40B4-BE49-F238E27FC236}">
                <a16:creationId xmlns:a16="http://schemas.microsoft.com/office/drawing/2014/main" id="{A6FE5092-8AD8-45FA-B24E-C68C9A0F14F6}"/>
              </a:ext>
            </a:extLst>
          </p:cNvPr>
          <p:cNvGraphicFramePr>
            <a:graphicFrameLocks noGrp="1"/>
          </p:cNvGraphicFramePr>
          <p:nvPr>
            <p:ph sz="half" idx="1"/>
            <p:extLst>
              <p:ext uri="{D42A27DB-BD31-4B8C-83A1-F6EECF244321}">
                <p14:modId xmlns:p14="http://schemas.microsoft.com/office/powerpoint/2010/main" val="2243891681"/>
              </p:ext>
            </p:extLst>
          </p:nvPr>
        </p:nvGraphicFramePr>
        <p:xfrm>
          <a:off x="685800" y="2878138"/>
          <a:ext cx="10820400" cy="3340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291211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ACE-6A7E-1244-8192-DD68742252B1}"/>
              </a:ext>
            </a:extLst>
          </p:cNvPr>
          <p:cNvSpPr>
            <a:spLocks noGrp="1"/>
          </p:cNvSpPr>
          <p:nvPr>
            <p:ph type="title"/>
          </p:nvPr>
        </p:nvSpPr>
        <p:spPr>
          <a:xfrm>
            <a:off x="1141413" y="4667693"/>
            <a:ext cx="9923766" cy="1063256"/>
          </a:xfrm>
        </p:spPr>
        <p:txBody>
          <a:bodyPr vert="horz" lIns="91440" tIns="45720" rIns="91440" bIns="45720" rtlCol="0" anchor="t">
            <a:normAutofit/>
          </a:bodyPr>
          <a:lstStyle/>
          <a:p>
            <a:r>
              <a:rPr lang="en-US" sz="36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Piper, Pixar (2016)</a:t>
            </a:r>
          </a:p>
        </p:txBody>
      </p:sp>
      <p:graphicFrame>
        <p:nvGraphicFramePr>
          <p:cNvPr id="5" name="Content Placeholder 2">
            <a:extLst>
              <a:ext uri="{FF2B5EF4-FFF2-40B4-BE49-F238E27FC236}">
                <a16:creationId xmlns:a16="http://schemas.microsoft.com/office/drawing/2014/main" id="{4D178A15-18AA-46A4-8169-58FD42205BFE}"/>
              </a:ext>
            </a:extLst>
          </p:cNvPr>
          <p:cNvGraphicFramePr>
            <a:graphicFrameLocks noGrp="1"/>
          </p:cNvGraphicFramePr>
          <p:nvPr>
            <p:ph sz="half" idx="1"/>
            <p:extLst>
              <p:ext uri="{D42A27DB-BD31-4B8C-83A1-F6EECF244321}">
                <p14:modId xmlns:p14="http://schemas.microsoft.com/office/powerpoint/2010/main" val="1297308139"/>
              </p:ext>
            </p:extLst>
          </p:nvPr>
        </p:nvGraphicFramePr>
        <p:xfrm>
          <a:off x="1134117" y="1007918"/>
          <a:ext cx="9923767" cy="3190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3015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23"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29" name="Picture 28">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366AED18-B4A4-3A47-A08D-A42A5BC58E00}"/>
              </a:ext>
            </a:extLst>
          </p:cNvPr>
          <p:cNvSpPr>
            <a:spLocks noGrp="1"/>
          </p:cNvSpPr>
          <p:nvPr>
            <p:ph type="title"/>
          </p:nvPr>
        </p:nvSpPr>
        <p:spPr>
          <a:xfrm>
            <a:off x="685800" y="1066163"/>
            <a:ext cx="3306744" cy="5148371"/>
          </a:xfrm>
        </p:spPr>
        <p:txBody>
          <a:bodyPr vert="horz" lIns="91440" tIns="45720" rIns="91440" bIns="45720" rtlCol="0" anchor="ctr">
            <a:normAutofit/>
          </a:bodyPr>
          <a:lstStyle/>
          <a:p>
            <a:r>
              <a:rPr lang="en-US" dirty="0">
                <a:ln w="3175" cmpd="sng">
                  <a:noFill/>
                </a:ln>
                <a:solidFill>
                  <a:schemeClr val="bg1"/>
                </a:solidFill>
                <a:effectLst>
                  <a:glow rad="38100">
                    <a:schemeClr val="bg1">
                      <a:lumMod val="65000"/>
                      <a:lumOff val="35000"/>
                      <a:alpha val="40000"/>
                    </a:schemeClr>
                  </a:glow>
                  <a:outerShdw blurRad="28575" dist="38100" dir="14040000" algn="tl" rotWithShape="0">
                    <a:srgbClr val="000000">
                      <a:alpha val="25000"/>
                    </a:srgbClr>
                  </a:outerShdw>
                </a:effectLst>
              </a:rPr>
              <a:t>Changing the focus:</a:t>
            </a:r>
            <a:br>
              <a:rPr lang="en-US" dirty="0">
                <a:ln w="3175" cmpd="sng">
                  <a:noFill/>
                </a:ln>
                <a:solidFill>
                  <a:schemeClr val="bg1"/>
                </a:solidFill>
                <a:effectLst>
                  <a:glow rad="38100">
                    <a:schemeClr val="bg1">
                      <a:lumMod val="65000"/>
                      <a:lumOff val="35000"/>
                      <a:alpha val="40000"/>
                    </a:schemeClr>
                  </a:glow>
                  <a:outerShdw blurRad="28575" dist="38100" dir="14040000" algn="tl" rotWithShape="0">
                    <a:srgbClr val="000000">
                      <a:alpha val="25000"/>
                    </a:srgbClr>
                  </a:outerShdw>
                </a:effectLst>
              </a:rPr>
            </a:br>
            <a:r>
              <a:rPr lang="en-US" dirty="0">
                <a:ln w="3175" cmpd="sng">
                  <a:noFill/>
                </a:ln>
                <a:solidFill>
                  <a:schemeClr val="bg1"/>
                </a:solidFill>
                <a:effectLst>
                  <a:glow rad="38100">
                    <a:schemeClr val="bg1">
                      <a:lumMod val="65000"/>
                      <a:lumOff val="35000"/>
                      <a:alpha val="40000"/>
                    </a:schemeClr>
                  </a:glow>
                  <a:outerShdw blurRad="28575" dist="38100" dir="14040000" algn="tl" rotWithShape="0">
                    <a:srgbClr val="000000">
                      <a:alpha val="25000"/>
                    </a:srgbClr>
                  </a:outerShdw>
                </a:effectLst>
              </a:rPr>
              <a:t>What’s the best that can happen?</a:t>
            </a:r>
          </a:p>
        </p:txBody>
      </p:sp>
      <p:graphicFrame>
        <p:nvGraphicFramePr>
          <p:cNvPr id="5" name="Content Placeholder 2">
            <a:extLst>
              <a:ext uri="{FF2B5EF4-FFF2-40B4-BE49-F238E27FC236}">
                <a16:creationId xmlns:a16="http://schemas.microsoft.com/office/drawing/2014/main" id="{DCF7AF65-A593-4AAF-BD5C-62F3D7482359}"/>
              </a:ext>
            </a:extLst>
          </p:cNvPr>
          <p:cNvGraphicFramePr>
            <a:graphicFrameLocks noGrp="1"/>
          </p:cNvGraphicFramePr>
          <p:nvPr>
            <p:ph sz="half" idx="1"/>
            <p:extLst>
              <p:ext uri="{D42A27DB-BD31-4B8C-83A1-F6EECF244321}">
                <p14:modId xmlns:p14="http://schemas.microsoft.com/office/powerpoint/2010/main" val="3860756101"/>
              </p:ext>
            </p:extLst>
          </p:nvPr>
        </p:nvGraphicFramePr>
        <p:xfrm>
          <a:off x="5279472" y="391886"/>
          <a:ext cx="6290226" cy="60203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84684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0" name="Rectangle 9">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AED18-B4A4-3A47-A08D-A42A5BC58E00}"/>
              </a:ext>
            </a:extLst>
          </p:cNvPr>
          <p:cNvSpPr>
            <a:spLocks noGrp="1"/>
          </p:cNvSpPr>
          <p:nvPr>
            <p:ph type="title"/>
          </p:nvPr>
        </p:nvSpPr>
        <p:spPr>
          <a:xfrm>
            <a:off x="4090507" y="764373"/>
            <a:ext cx="7434070" cy="1474330"/>
          </a:xfrm>
        </p:spPr>
        <p:txBody>
          <a:bodyPr vert="horz" lIns="91440" tIns="45720" rIns="91440" bIns="45720" rtlCol="0" anchor="ctr">
            <a:normAutofit fontScale="90000"/>
          </a:bodyPr>
          <a:lstStyle/>
          <a:p>
            <a:r>
              <a:rPr lang="en-US" sz="3400" dirty="0"/>
              <a:t>GRIT helps us Look Forward:</a:t>
            </a:r>
            <a:br>
              <a:rPr lang="en-US" sz="3400" dirty="0"/>
            </a:br>
            <a:r>
              <a:rPr lang="en-US" sz="3400" dirty="0"/>
              <a:t>Rebuilding Cities; Restoring Homes</a:t>
            </a:r>
          </a:p>
        </p:txBody>
      </p:sp>
      <p:sp>
        <p:nvSpPr>
          <p:cNvPr id="12" name="Rectangle 11">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4" name="Picture 13">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D2476161-56B6-6B4B-AB1F-86B42A2101F3}"/>
              </a:ext>
            </a:extLst>
          </p:cNvPr>
          <p:cNvSpPr>
            <a:spLocks noGrp="1"/>
          </p:cNvSpPr>
          <p:nvPr>
            <p:ph sz="half" idx="1"/>
          </p:nvPr>
        </p:nvSpPr>
        <p:spPr>
          <a:xfrm>
            <a:off x="4090507" y="2205824"/>
            <a:ext cx="7454077" cy="4012862"/>
          </a:xfrm>
        </p:spPr>
        <p:txBody>
          <a:bodyPr vert="horz" lIns="91440" tIns="45720" rIns="91440" bIns="45720" rtlCol="0">
            <a:normAutofit/>
          </a:bodyPr>
          <a:lstStyle/>
          <a:p>
            <a:pPr marL="236538" lvl="1"/>
            <a:r>
              <a:rPr lang="en-US" sz="1800" dirty="0"/>
              <a:t>Online Campus</a:t>
            </a:r>
          </a:p>
          <a:p>
            <a:pPr marL="236538" lvl="1"/>
            <a:r>
              <a:rPr lang="en-US" sz="1800" dirty="0"/>
              <a:t>Plant Life Groups in New Neighborhoods</a:t>
            </a:r>
          </a:p>
          <a:p>
            <a:pPr marL="236538" lvl="1"/>
            <a:r>
              <a:rPr lang="en-US" sz="1800" dirty="0"/>
              <a:t>Keychain Leadership</a:t>
            </a:r>
          </a:p>
          <a:p>
            <a:pPr marL="236538" lvl="1"/>
            <a:r>
              <a:rPr lang="en-US" sz="1800" dirty="0"/>
              <a:t>“One Thing” Community Events</a:t>
            </a:r>
          </a:p>
          <a:p>
            <a:pPr marL="236538" lvl="1"/>
            <a:r>
              <a:rPr lang="en-US" sz="1800" dirty="0"/>
              <a:t>Celebrate Volunteers &amp; Partnerships Well</a:t>
            </a:r>
          </a:p>
          <a:p>
            <a:pPr marL="236538" lvl="1"/>
            <a:r>
              <a:rPr lang="en-US" sz="1800" dirty="0"/>
              <a:t>Community Resource Center</a:t>
            </a:r>
          </a:p>
          <a:p>
            <a:pPr marL="236538" lvl="1"/>
            <a:r>
              <a:rPr lang="en-US" sz="1800" dirty="0"/>
              <a:t>Community Services for Mental Wellness</a:t>
            </a:r>
          </a:p>
          <a:p>
            <a:pPr marL="236538" lvl="1"/>
            <a:r>
              <a:rPr lang="en-US" sz="1800" dirty="0"/>
              <a:t>Early Childhood Center</a:t>
            </a:r>
          </a:p>
          <a:p>
            <a:pPr marL="236538" lvl="1"/>
            <a:r>
              <a:rPr lang="en-US" sz="1800" dirty="0"/>
              <a:t>Community Café</a:t>
            </a:r>
          </a:p>
          <a:p>
            <a:pPr marL="236538" lvl="1"/>
            <a:r>
              <a:rPr lang="en-US" sz="1800" dirty="0"/>
              <a:t>Premier Community for the Performing Arts</a:t>
            </a:r>
          </a:p>
          <a:p>
            <a:pPr marL="236538" lvl="1"/>
            <a:r>
              <a:rPr lang="en-US" sz="1800" dirty="0"/>
              <a:t>Resource &amp; Network Nonprofits, Networks, Leaders &amp; Churches</a:t>
            </a:r>
          </a:p>
        </p:txBody>
      </p:sp>
    </p:spTree>
    <p:extLst>
      <p:ext uri="{BB962C8B-B14F-4D97-AF65-F5344CB8AC3E}">
        <p14:creationId xmlns:p14="http://schemas.microsoft.com/office/powerpoint/2010/main" val="2741826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ACE-6A7E-1244-8192-DD68742252B1}"/>
              </a:ext>
            </a:extLst>
          </p:cNvPr>
          <p:cNvSpPr>
            <a:spLocks noGrp="1"/>
          </p:cNvSpPr>
          <p:nvPr>
            <p:ph type="title"/>
          </p:nvPr>
        </p:nvSpPr>
        <p:spPr>
          <a:xfrm>
            <a:off x="1141413" y="609600"/>
            <a:ext cx="9905998" cy="1468582"/>
          </a:xfrm>
        </p:spPr>
        <p:txBody>
          <a:bodyPr vert="horz" lIns="91440" tIns="45720" rIns="91440" bIns="45720" rtlCol="0" anchor="ctr">
            <a:normAutofit/>
          </a:bodyPr>
          <a:lstStyle/>
          <a:p>
            <a:r>
              <a:rPr lang="en-US"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GRIT IS… (Angela Duckworth)</a:t>
            </a:r>
          </a:p>
        </p:txBody>
      </p:sp>
      <p:graphicFrame>
        <p:nvGraphicFramePr>
          <p:cNvPr id="12" name="Content Placeholder 2">
            <a:extLst>
              <a:ext uri="{FF2B5EF4-FFF2-40B4-BE49-F238E27FC236}">
                <a16:creationId xmlns:a16="http://schemas.microsoft.com/office/drawing/2014/main" id="{346F4DD2-F0C2-4B53-A21F-C6BD85A48107}"/>
              </a:ext>
            </a:extLst>
          </p:cNvPr>
          <p:cNvGraphicFramePr>
            <a:graphicFrameLocks noGrp="1"/>
          </p:cNvGraphicFramePr>
          <p:nvPr>
            <p:ph sz="half" idx="1"/>
          </p:nvPr>
        </p:nvGraphicFramePr>
        <p:xfrm>
          <a:off x="924243" y="230886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5961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822960" y="1623060"/>
            <a:ext cx="10403840" cy="4676140"/>
          </a:xfrm>
        </p:spPr>
        <p:txBody>
          <a:bodyPr vert="horz" lIns="91440" tIns="45720" rIns="91440" bIns="45720" rtlCol="0" anchor="b">
            <a:normAutofit/>
          </a:bodyPr>
          <a:lstStyle/>
          <a:p>
            <a:pPr algn="l"/>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Grit</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is the</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G</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race-filled</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R</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est-fueled</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I</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nvestment </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in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T</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rusting</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God’s preferred future.</a:t>
            </a:r>
          </a:p>
        </p:txBody>
      </p:sp>
    </p:spTree>
    <p:extLst>
      <p:ext uri="{BB962C8B-B14F-4D97-AF65-F5344CB8AC3E}">
        <p14:creationId xmlns:p14="http://schemas.microsoft.com/office/powerpoint/2010/main" val="189750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8004086" y="1813314"/>
            <a:ext cx="3369133" cy="3642851"/>
          </a:xfrm>
        </p:spPr>
        <p:txBody>
          <a:bodyPr vert="horz" lIns="91440" tIns="45720" rIns="91440" bIns="45720" rtlCol="0" anchor="b">
            <a:noAutofit/>
          </a:bodyPr>
          <a:lstStyle/>
          <a:p>
            <a:pPr algn="ctr">
              <a:lnSpc>
                <a:spcPct val="90000"/>
              </a:lnSpc>
            </a:pPr>
            <a: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t>Grit is a whole lot more about culture than it is about strategy.</a:t>
            </a:r>
            <a:endParaRPr lang="en-US" sz="40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15" name="Graphic 12" descr="Head with Gears">
            <a:extLst>
              <a:ext uri="{FF2B5EF4-FFF2-40B4-BE49-F238E27FC236}">
                <a16:creationId xmlns:a16="http://schemas.microsoft.com/office/drawing/2014/main" id="{03D53FCB-32FD-4F1E-83A3-2F6EFF7184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3807" y="639905"/>
            <a:ext cx="5581878"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00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983072" y="2168675"/>
            <a:ext cx="10225856" cy="2520650"/>
          </a:xfrm>
        </p:spPr>
        <p:txBody>
          <a:bodyPr vert="horz" lIns="91440" tIns="45720" rIns="91440" bIns="45720" rtlCol="0" anchor="b">
            <a:noAutofit/>
          </a:bodyPr>
          <a:lstStyle/>
          <a:p>
            <a:pPr algn="ctr">
              <a:lnSpc>
                <a:spcPct val="90000"/>
              </a:lnSpc>
            </a:pP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Grit is first about</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who You are</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and</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who you are becoming.</a:t>
            </a:r>
            <a:endParaRPr lang="en-US" sz="5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417130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983072" y="2560319"/>
            <a:ext cx="10225856" cy="2129005"/>
          </a:xfrm>
        </p:spPr>
        <p:txBody>
          <a:bodyPr vert="horz" lIns="91440" tIns="45720" rIns="91440" bIns="45720" rtlCol="0" anchor="b">
            <a:noAutofit/>
          </a:bodyPr>
          <a:lstStyle/>
          <a:p>
            <a:pPr algn="ct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More conversation</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b="1" dirty="0">
                <a:effectLst>
                  <a:glow rad="38100">
                    <a:schemeClr val="bg1">
                      <a:lumMod val="65000"/>
                      <a:lumOff val="35000"/>
                      <a:alpha val="50000"/>
                    </a:schemeClr>
                  </a:glow>
                  <a:outerShdw blurRad="28575" dist="31750" dir="13200000" algn="tl" rotWithShape="0">
                    <a:srgbClr val="000000">
                      <a:alpha val="25000"/>
                    </a:srgbClr>
                  </a:outerShdw>
                </a:effectLst>
              </a:rPr>
              <a:t>Nora </a:t>
            </a:r>
            <a:r>
              <a:rPr lang="en-US" sz="2800" b="1" dirty="0" err="1">
                <a:effectLst>
                  <a:glow rad="38100">
                    <a:schemeClr val="bg1">
                      <a:lumMod val="65000"/>
                      <a:lumOff val="35000"/>
                      <a:alpha val="50000"/>
                    </a:schemeClr>
                  </a:glow>
                  <a:outerShdw blurRad="28575" dist="31750" dir="13200000" algn="tl" rotWithShape="0">
                    <a:srgbClr val="000000">
                      <a:alpha val="25000"/>
                    </a:srgbClr>
                  </a:outerShdw>
                </a:effectLst>
              </a:rPr>
              <a:t>gass</a:t>
            </a:r>
            <a:r>
              <a:rPr lang="en-US" sz="2800" b="1" dirty="0">
                <a:effectLst>
                  <a:glow rad="38100">
                    <a:schemeClr val="bg1">
                      <a:lumMod val="65000"/>
                      <a:lumOff val="35000"/>
                      <a:alpha val="50000"/>
                    </a:schemeClr>
                  </a:glow>
                  <a:outerShdw blurRad="28575" dist="31750" dir="13200000" algn="tl" rotWithShape="0">
                    <a:srgbClr val="000000">
                      <a:alpha val="25000"/>
                    </a:srgbClr>
                  </a:outerShdw>
                </a:effectLst>
              </a:rPr>
              <a:t> – </a:t>
            </a:r>
            <a:r>
              <a:rPr lang="en-US" sz="2800" dirty="0">
                <a:effectLst>
                  <a:glow rad="38100">
                    <a:schemeClr val="bg1">
                      <a:lumMod val="65000"/>
                      <a:lumOff val="35000"/>
                      <a:alpha val="50000"/>
                    </a:schemeClr>
                  </a:glow>
                  <a:outerShdw blurRad="28575" dist="31750" dir="13200000" algn="tl" rotWithShape="0">
                    <a:srgbClr val="000000">
                      <a:alpha val="25000"/>
                    </a:srgbClr>
                  </a:outerShdw>
                </a:effectLst>
                <a:hlinkClick r:id="rId3"/>
              </a:rPr>
              <a:t>nora@oslc.com</a:t>
            </a:r>
            <a:br>
              <a:rPr lang="en-US" sz="28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8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b="1" dirty="0">
                <a:effectLst>
                  <a:glow rad="38100">
                    <a:schemeClr val="bg1">
                      <a:lumMod val="65000"/>
                      <a:lumOff val="35000"/>
                      <a:alpha val="50000"/>
                    </a:schemeClr>
                  </a:glow>
                  <a:outerShdw blurRad="28575" dist="31750" dir="13200000" algn="tl" rotWithShape="0">
                    <a:srgbClr val="000000">
                      <a:alpha val="25000"/>
                    </a:srgbClr>
                  </a:outerShdw>
                </a:effectLst>
              </a:rPr>
              <a:t>Tim Bayer – </a:t>
            </a:r>
            <a:r>
              <a:rPr lang="en-US" sz="2800" dirty="0">
                <a:effectLst>
                  <a:glow rad="38100">
                    <a:schemeClr val="bg1">
                      <a:lumMod val="65000"/>
                      <a:lumOff val="35000"/>
                      <a:alpha val="50000"/>
                    </a:schemeClr>
                  </a:glow>
                  <a:outerShdw blurRad="28575" dist="31750" dir="13200000" algn="tl" rotWithShape="0">
                    <a:srgbClr val="000000">
                      <a:alpha val="25000"/>
                    </a:srgbClr>
                  </a:outerShdw>
                </a:effectLst>
                <a:hlinkClick r:id="rId4"/>
              </a:rPr>
              <a:t>Pastortim@oslc.com</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Facebook: tim.bayer2</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Instagram: </a:t>
            </a:r>
            <a:r>
              <a:rPr lang="en-US" sz="2800" dirty="0" err="1">
                <a:effectLst>
                  <a:glow rad="38100">
                    <a:schemeClr val="bg1">
                      <a:lumMod val="65000"/>
                      <a:lumOff val="35000"/>
                      <a:alpha val="50000"/>
                    </a:schemeClr>
                  </a:glow>
                  <a:outerShdw blurRad="28575" dist="31750" dir="13200000" algn="tl" rotWithShape="0">
                    <a:srgbClr val="000000">
                      <a:alpha val="25000"/>
                    </a:srgbClr>
                  </a:outerShdw>
                </a:effectLst>
              </a:rPr>
              <a:t>timbayer</a:t>
            </a:r>
            <a:endParaRPr lang="en-US" sz="5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9218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55DE-206A-8740-916F-2500EAB8541D}"/>
              </a:ext>
            </a:extLst>
          </p:cNvPr>
          <p:cNvSpPr>
            <a:spLocks noGrp="1"/>
          </p:cNvSpPr>
          <p:nvPr>
            <p:ph type="ctrTitle"/>
          </p:nvPr>
        </p:nvSpPr>
        <p:spPr>
          <a:xfrm>
            <a:off x="1751012" y="3883741"/>
            <a:ext cx="8676222" cy="1335959"/>
          </a:xfrm>
        </p:spPr>
        <p:txBody>
          <a:bodyPr>
            <a:normAutofit/>
          </a:bodyPr>
          <a:lstStyle/>
          <a:p>
            <a:r>
              <a:rPr lang="en-US"/>
              <a:t>Grace &amp; Grit</a:t>
            </a:r>
          </a:p>
        </p:txBody>
      </p:sp>
      <p:sp>
        <p:nvSpPr>
          <p:cNvPr id="3" name="Subtitle 2">
            <a:extLst>
              <a:ext uri="{FF2B5EF4-FFF2-40B4-BE49-F238E27FC236}">
                <a16:creationId xmlns:a16="http://schemas.microsoft.com/office/drawing/2014/main" id="{D58B2849-50C9-5249-852B-F6F40D374137}"/>
              </a:ext>
            </a:extLst>
          </p:cNvPr>
          <p:cNvSpPr>
            <a:spLocks noGrp="1"/>
          </p:cNvSpPr>
          <p:nvPr>
            <p:ph type="subTitle" idx="1"/>
          </p:nvPr>
        </p:nvSpPr>
        <p:spPr>
          <a:xfrm>
            <a:off x="1751012" y="5295900"/>
            <a:ext cx="8676222" cy="682113"/>
          </a:xfrm>
        </p:spPr>
        <p:txBody>
          <a:bodyPr>
            <a:normAutofit/>
          </a:bodyPr>
          <a:lstStyle/>
          <a:p>
            <a:r>
              <a:rPr lang="en-US"/>
              <a:t>in uncertain times</a:t>
            </a:r>
          </a:p>
        </p:txBody>
      </p:sp>
    </p:spTree>
    <p:extLst>
      <p:ext uri="{BB962C8B-B14F-4D97-AF65-F5344CB8AC3E}">
        <p14:creationId xmlns:p14="http://schemas.microsoft.com/office/powerpoint/2010/main" val="363846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ACE-6A7E-1244-8192-DD68742252B1}"/>
              </a:ext>
            </a:extLst>
          </p:cNvPr>
          <p:cNvSpPr>
            <a:spLocks noGrp="1"/>
          </p:cNvSpPr>
          <p:nvPr>
            <p:ph type="title"/>
          </p:nvPr>
        </p:nvSpPr>
        <p:spPr>
          <a:xfrm>
            <a:off x="1141413" y="609600"/>
            <a:ext cx="9905998" cy="1468582"/>
          </a:xfrm>
        </p:spPr>
        <p:txBody>
          <a:bodyPr vert="horz" lIns="91440" tIns="45720" rIns="91440" bIns="45720" rtlCol="0" anchor="ctr">
            <a:normAutofit/>
          </a:bodyPr>
          <a:lstStyle/>
          <a:p>
            <a:r>
              <a:rPr lang="en-US" b="1"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GRIT IS… (Angela Duckworth)</a:t>
            </a:r>
          </a:p>
        </p:txBody>
      </p:sp>
      <p:graphicFrame>
        <p:nvGraphicFramePr>
          <p:cNvPr id="12" name="Content Placeholder 2">
            <a:extLst>
              <a:ext uri="{FF2B5EF4-FFF2-40B4-BE49-F238E27FC236}">
                <a16:creationId xmlns:a16="http://schemas.microsoft.com/office/drawing/2014/main" id="{346F4DD2-F0C2-4B53-A21F-C6BD85A48107}"/>
              </a:ext>
            </a:extLst>
          </p:cNvPr>
          <p:cNvGraphicFramePr>
            <a:graphicFrameLocks noGrp="1"/>
          </p:cNvGraphicFramePr>
          <p:nvPr>
            <p:ph sz="half" idx="1"/>
            <p:extLst>
              <p:ext uri="{D42A27DB-BD31-4B8C-83A1-F6EECF244321}">
                <p14:modId xmlns:p14="http://schemas.microsoft.com/office/powerpoint/2010/main" val="155208692"/>
              </p:ext>
            </p:extLst>
          </p:nvPr>
        </p:nvGraphicFramePr>
        <p:xfrm>
          <a:off x="924243" y="2308860"/>
          <a:ext cx="9906000" cy="3387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9571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ACE-6A7E-1244-8192-DD68742252B1}"/>
              </a:ext>
            </a:extLst>
          </p:cNvPr>
          <p:cNvSpPr>
            <a:spLocks noGrp="1"/>
          </p:cNvSpPr>
          <p:nvPr>
            <p:ph type="title"/>
          </p:nvPr>
        </p:nvSpPr>
        <p:spPr>
          <a:xfrm>
            <a:off x="1141413" y="609600"/>
            <a:ext cx="9905998" cy="1065451"/>
          </a:xfrm>
        </p:spPr>
        <p:txBody>
          <a:bodyPr vert="horz" lIns="91440" tIns="45720" rIns="91440" bIns="45720" rtlCol="0" anchor="ctr">
            <a:normAutofit/>
          </a:bodyPr>
          <a:lstStyle/>
          <a:p>
            <a:pPr algn="ctr"/>
            <a:r>
              <a:rPr lang="en-US" dirty="0"/>
              <a:t>GRIT IS…</a:t>
            </a:r>
          </a:p>
        </p:txBody>
      </p:sp>
      <p:sp>
        <p:nvSpPr>
          <p:cNvPr id="3" name="Content Placeholder 2">
            <a:extLst>
              <a:ext uri="{FF2B5EF4-FFF2-40B4-BE49-F238E27FC236}">
                <a16:creationId xmlns:a16="http://schemas.microsoft.com/office/drawing/2014/main" id="{61774E59-F088-5541-A9E4-F1F867C6A4EE}"/>
              </a:ext>
            </a:extLst>
          </p:cNvPr>
          <p:cNvSpPr>
            <a:spLocks noGrp="1"/>
          </p:cNvSpPr>
          <p:nvPr>
            <p:ph sz="half" idx="1"/>
          </p:nvPr>
        </p:nvSpPr>
        <p:spPr>
          <a:xfrm>
            <a:off x="508000" y="2666999"/>
            <a:ext cx="11045371" cy="3719287"/>
          </a:xfrm>
        </p:spPr>
        <p:txBody>
          <a:bodyPr vert="horz" lIns="91440" tIns="45720" rIns="91440" bIns="45720" rtlCol="0" anchor="ctr">
            <a:normAutofit/>
          </a:bodyPr>
          <a:lstStyle/>
          <a:p>
            <a:r>
              <a:rPr lang="en-US" sz="3200" dirty="0"/>
              <a:t>An ”ultimate concern” - a goal you care about so much that it organizes and gives meaning to almost everything you do. </a:t>
            </a:r>
          </a:p>
          <a:p>
            <a:endParaRPr lang="en-US" sz="3200" dirty="0"/>
          </a:p>
          <a:p>
            <a:r>
              <a:rPr lang="en-US" sz="3200" dirty="0"/>
              <a:t>Holding steadfast to that goal - even when you fall down, screw up, and don’t know what to do.</a:t>
            </a:r>
          </a:p>
        </p:txBody>
      </p:sp>
    </p:spTree>
    <p:extLst>
      <p:ext uri="{BB962C8B-B14F-4D97-AF65-F5344CB8AC3E}">
        <p14:creationId xmlns:p14="http://schemas.microsoft.com/office/powerpoint/2010/main" val="139224759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ACE-6A7E-1244-8192-DD68742252B1}"/>
              </a:ext>
            </a:extLst>
          </p:cNvPr>
          <p:cNvSpPr>
            <a:spLocks noGrp="1"/>
          </p:cNvSpPr>
          <p:nvPr>
            <p:ph type="title"/>
          </p:nvPr>
        </p:nvSpPr>
        <p:spPr>
          <a:xfrm>
            <a:off x="1141413" y="609600"/>
            <a:ext cx="9905998" cy="1065451"/>
          </a:xfrm>
        </p:spPr>
        <p:txBody>
          <a:bodyPr vert="horz" lIns="91440" tIns="45720" rIns="91440" bIns="45720" rtlCol="0" anchor="ctr">
            <a:normAutofit/>
          </a:bodyPr>
          <a:lstStyle/>
          <a:p>
            <a:pPr algn="ctr"/>
            <a:r>
              <a:rPr lang="en-US" dirty="0"/>
              <a:t>GRIT IS NOT…</a:t>
            </a:r>
          </a:p>
        </p:txBody>
      </p:sp>
      <p:sp>
        <p:nvSpPr>
          <p:cNvPr id="3" name="Content Placeholder 2">
            <a:extLst>
              <a:ext uri="{FF2B5EF4-FFF2-40B4-BE49-F238E27FC236}">
                <a16:creationId xmlns:a16="http://schemas.microsoft.com/office/drawing/2014/main" id="{61774E59-F088-5541-A9E4-F1F867C6A4EE}"/>
              </a:ext>
            </a:extLst>
          </p:cNvPr>
          <p:cNvSpPr>
            <a:spLocks noGrp="1"/>
          </p:cNvSpPr>
          <p:nvPr>
            <p:ph sz="half" idx="1"/>
          </p:nvPr>
        </p:nvSpPr>
        <p:spPr>
          <a:xfrm>
            <a:off x="508000" y="2666999"/>
            <a:ext cx="11045371" cy="3719287"/>
          </a:xfrm>
        </p:spPr>
        <p:txBody>
          <a:bodyPr vert="horz" lIns="91440" tIns="45720" rIns="91440" bIns="45720" rtlCol="0" anchor="ctr">
            <a:normAutofit/>
          </a:bodyPr>
          <a:lstStyle/>
          <a:p>
            <a:r>
              <a:rPr lang="en-US" sz="3200" dirty="0"/>
              <a:t>Talent (rate at which a person improves in skill)</a:t>
            </a:r>
          </a:p>
          <a:p>
            <a:r>
              <a:rPr lang="en-US" sz="3200" dirty="0"/>
              <a:t>Luck (right place, right time)</a:t>
            </a:r>
          </a:p>
          <a:p>
            <a:r>
              <a:rPr lang="en-US" sz="3200" dirty="0"/>
              <a:t>Intensity (charisma)</a:t>
            </a:r>
          </a:p>
          <a:p>
            <a:r>
              <a:rPr lang="en-US" sz="3200" dirty="0"/>
              <a:t>Desire (aspirations)</a:t>
            </a:r>
          </a:p>
          <a:p>
            <a:endParaRPr lang="en-US" sz="3200" dirty="0"/>
          </a:p>
        </p:txBody>
      </p:sp>
    </p:spTree>
    <p:extLst>
      <p:ext uri="{BB962C8B-B14F-4D97-AF65-F5344CB8AC3E}">
        <p14:creationId xmlns:p14="http://schemas.microsoft.com/office/powerpoint/2010/main" val="259301350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1" name="Rectangle 10">
            <a:extLst>
              <a:ext uri="{FF2B5EF4-FFF2-40B4-BE49-F238E27FC236}">
                <a16:creationId xmlns:a16="http://schemas.microsoft.com/office/drawing/2014/main" id="{9CD9ACDE-8038-488C-AB0C-5FD1A373C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3854450" y="674370"/>
            <a:ext cx="7372350" cy="5624830"/>
          </a:xfrm>
        </p:spPr>
        <p:txBody>
          <a:bodyPr vert="horz" lIns="91440" tIns="45720" rIns="91440" bIns="45720" rtlCol="0" anchor="b">
            <a:normAutofit/>
          </a:bodyPr>
          <a:lstStyle/>
          <a:p>
            <a:pPr algn="l"/>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Grit</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is the</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G</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race-filled</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R</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est-fueled</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I</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nvestment </a:t>
            </a: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in </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5400" b="1" u="sng" dirty="0">
                <a:effectLst>
                  <a:glow rad="38100">
                    <a:schemeClr val="bg1">
                      <a:lumMod val="65000"/>
                      <a:lumOff val="35000"/>
                      <a:alpha val="50000"/>
                    </a:schemeClr>
                  </a:glow>
                  <a:outerShdw blurRad="28575" dist="31750" dir="13200000" algn="tl" rotWithShape="0">
                    <a:srgbClr val="000000">
                      <a:alpha val="25000"/>
                    </a:srgbClr>
                  </a:outerShdw>
                </a:effectLst>
              </a:rPr>
              <a:t>T</a:t>
            </a: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rusting</a:t>
            </a:r>
            <a:b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dirty="0">
                <a:effectLst>
                  <a:glow rad="38100">
                    <a:schemeClr val="bg1">
                      <a:lumMod val="65000"/>
                      <a:lumOff val="35000"/>
                      <a:alpha val="50000"/>
                    </a:schemeClr>
                  </a:glow>
                  <a:outerShdw blurRad="28575" dist="31750" dir="13200000" algn="tl" rotWithShape="0">
                    <a:srgbClr val="000000">
                      <a:alpha val="25000"/>
                    </a:srgbClr>
                  </a:outerShdw>
                </a:effectLst>
              </a:rPr>
              <a:t>God’s preferred future.</a:t>
            </a:r>
          </a:p>
        </p:txBody>
      </p:sp>
      <p:sp>
        <p:nvSpPr>
          <p:cNvPr id="13" name="Rectangle 12">
            <a:extLst>
              <a:ext uri="{FF2B5EF4-FFF2-40B4-BE49-F238E27FC236}">
                <a16:creationId xmlns:a16="http://schemas.microsoft.com/office/drawing/2014/main" id="{DA6C2449-5F66-4753-AAA3-4AD81E57A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A57D80F0-E0CE-4DCF-A32A-DB7CE7364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spTree>
    <p:extLst>
      <p:ext uri="{BB962C8B-B14F-4D97-AF65-F5344CB8AC3E}">
        <p14:creationId xmlns:p14="http://schemas.microsoft.com/office/powerpoint/2010/main" val="3493174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8004086" y="1813314"/>
            <a:ext cx="3369133" cy="3642851"/>
          </a:xfrm>
        </p:spPr>
        <p:txBody>
          <a:bodyPr vert="horz" lIns="91440" tIns="45720" rIns="91440" bIns="45720" rtlCol="0" anchor="b">
            <a:noAutofit/>
          </a:bodyPr>
          <a:lstStyle/>
          <a:p>
            <a:pPr algn="ctr">
              <a:lnSpc>
                <a:spcPct val="90000"/>
              </a:lnSpc>
            </a:pPr>
            <a:r>
              <a:rPr lang="en-US" sz="4000" b="1" dirty="0">
                <a:effectLst>
                  <a:glow rad="38100">
                    <a:schemeClr val="bg1">
                      <a:lumMod val="65000"/>
                      <a:lumOff val="35000"/>
                      <a:alpha val="50000"/>
                    </a:schemeClr>
                  </a:glow>
                  <a:outerShdw blurRad="28575" dist="31750" dir="13200000" algn="tl" rotWithShape="0">
                    <a:srgbClr val="000000">
                      <a:alpha val="25000"/>
                    </a:srgbClr>
                  </a:outerShdw>
                </a:effectLst>
              </a:rPr>
              <a:t>Grit is a whole lot more about culture than it is about strategy.</a:t>
            </a:r>
            <a:endParaRPr lang="en-US" sz="40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15" name="Graphic 12" descr="Head with Gears">
            <a:extLst>
              <a:ext uri="{FF2B5EF4-FFF2-40B4-BE49-F238E27FC236}">
                <a16:creationId xmlns:a16="http://schemas.microsoft.com/office/drawing/2014/main" id="{03D53FCB-32FD-4F1E-83A3-2F6EFF7184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3807" y="639905"/>
            <a:ext cx="5581878"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1783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9422-9AE3-7A45-AFDB-34F740554341}"/>
              </a:ext>
            </a:extLst>
          </p:cNvPr>
          <p:cNvSpPr>
            <a:spLocks noGrp="1"/>
          </p:cNvSpPr>
          <p:nvPr>
            <p:ph type="title"/>
          </p:nvPr>
        </p:nvSpPr>
        <p:spPr>
          <a:xfrm>
            <a:off x="983072" y="2168675"/>
            <a:ext cx="10225856" cy="2520650"/>
          </a:xfrm>
        </p:spPr>
        <p:txBody>
          <a:bodyPr vert="horz" lIns="91440" tIns="45720" rIns="91440" bIns="45720" rtlCol="0" anchor="b">
            <a:noAutofit/>
          </a:bodyPr>
          <a:lstStyle/>
          <a:p>
            <a:pPr algn="ctr">
              <a:lnSpc>
                <a:spcPct val="90000"/>
              </a:lnSpc>
            </a:pP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Grit is first about</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who You are</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and</a:t>
            </a:r>
            <a:b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5400" b="1" dirty="0">
                <a:effectLst>
                  <a:glow rad="38100">
                    <a:schemeClr val="bg1">
                      <a:lumMod val="65000"/>
                      <a:lumOff val="35000"/>
                      <a:alpha val="50000"/>
                    </a:schemeClr>
                  </a:glow>
                  <a:outerShdw blurRad="28575" dist="31750" dir="13200000" algn="tl" rotWithShape="0">
                    <a:srgbClr val="000000">
                      <a:alpha val="25000"/>
                    </a:srgbClr>
                  </a:outerShdw>
                </a:effectLst>
              </a:rPr>
              <a:t>who you are becoming.</a:t>
            </a:r>
            <a:endParaRPr lang="en-US" sz="54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extLst>
      <p:ext uri="{BB962C8B-B14F-4D97-AF65-F5344CB8AC3E}">
        <p14:creationId xmlns:p14="http://schemas.microsoft.com/office/powerpoint/2010/main" val="15445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{AD25738C-DC5D-8A4F-A231-AC946791A987}tf10001079</Template>
  <TotalTime>430</TotalTime>
  <Words>1463</Words>
  <Application>Microsoft Macintosh PowerPoint</Application>
  <PresentationFormat>Widescreen</PresentationFormat>
  <Paragraphs>227</Paragraphs>
  <Slides>37</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Century Gothic</vt:lpstr>
      <vt:lpstr>Vapor Trail</vt:lpstr>
      <vt:lpstr>Grace &amp; Grit</vt:lpstr>
      <vt:lpstr>PowerPoint Presentation</vt:lpstr>
      <vt:lpstr>Piper, Pixar (2016)</vt:lpstr>
      <vt:lpstr>GRIT IS… (Angela Duckworth)</vt:lpstr>
      <vt:lpstr>GRIT IS…</vt:lpstr>
      <vt:lpstr>GRIT IS NOT…</vt:lpstr>
      <vt:lpstr>Grit is the   Grace-filled,   Rest-fueled   Investment in    Trusting God’s preferred future.</vt:lpstr>
      <vt:lpstr>Grit is a whole lot more about culture than it is about strategy.</vt:lpstr>
      <vt:lpstr>Grit is first about who You are and who you are becoming.</vt:lpstr>
      <vt:lpstr>We are all caught up in our own histories.  Jack Miezerow transformational dimensions of adult learning</vt:lpstr>
      <vt:lpstr>“The more deeply a thought or action is tied to your identity, the more difficult it is to change it…   The biggest barrier to positive change at any level—individual, team, society—is identity conflict.   Good habits can make rational sense, but if they conflict with your identity, you will fail to put them into action.”  James CLEAR, Atomic Habits</vt:lpstr>
      <vt:lpstr>Grace</vt:lpstr>
      <vt:lpstr>So goes the leader, so goes the culture.  So goes the culture, so goes the company.  SIMON SINEK</vt:lpstr>
      <vt:lpstr>Where do you need to grow in grace as a leader?</vt:lpstr>
      <vt:lpstr>IF EVERYBODY IS MANAGING, NOBODY IS LEADING.</vt:lpstr>
      <vt:lpstr>At our savior…</vt:lpstr>
      <vt:lpstr>Control The controllables</vt:lpstr>
      <vt:lpstr>Rest &amp; Renewal</vt:lpstr>
      <vt:lpstr>“We have not been directly exposed to the trauma scene, but we hear the story told with such intensity, or we hear similar stories so often, or we have the gift and curse of extreme empathy and we suffer. We feel the feelings of our clients. We experience their fears. We dream their dreams. Eventually, we lose a certain spark of optimism, humor and hope. We tire. We aren’t sick, but we aren’t ourselves.”  Charles Figley, 1995</vt:lpstr>
      <vt:lpstr>Compassion Fatigue is different from burnout.  Burnout is a state of emotional, mental, and often physical exhaustion brought on by prolonged or repeated stress.  Burnout is NOT trauma-related.  Psychology today</vt:lpstr>
      <vt:lpstr>Prioritize: Is the juice worth the squeeze? Saying no to ‘good’ for god’s ‘best’</vt:lpstr>
      <vt:lpstr>What makes rest uncertain? What moves us toward rest?</vt:lpstr>
      <vt:lpstr>Control The controllables</vt:lpstr>
      <vt:lpstr>Investing in relationships</vt:lpstr>
      <vt:lpstr>Relationships are King.  How are you loving your person – not your issue (or theirs)?</vt:lpstr>
      <vt:lpstr>What brings tension to friendship?</vt:lpstr>
      <vt:lpstr>We live in a phygital world.  Jesus is already there.  The church needs to move in.</vt:lpstr>
      <vt:lpstr>TRUST</vt:lpstr>
      <vt:lpstr>Changing the focus: What’s the worst that can happen?</vt:lpstr>
      <vt:lpstr>Changing the focus: What’s the best that can happen?</vt:lpstr>
      <vt:lpstr>GRIT helps us Look Forward: Rebuilding Cities; Restoring Homes</vt:lpstr>
      <vt:lpstr>GRIT IS… (Angela Duckworth)</vt:lpstr>
      <vt:lpstr>Grit is the   Grace-filled,   Rest-fueled   Investment in    Trusting God’s preferred future.</vt:lpstr>
      <vt:lpstr>Grit is a whole lot more about culture than it is about strategy.</vt:lpstr>
      <vt:lpstr>Grit is first about who You are and who you are becoming.</vt:lpstr>
      <vt:lpstr>More conversation  Nora gass – nora@oslc.com  Tim Bayer – Pastortim@oslc.com Facebook: tim.bayer2 Instagram: timbayer</vt:lpstr>
      <vt:lpstr>Grace &amp; Grit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Grace &amp; Grit</dc:title>
  <dc:creator>Tim Bayer</dc:creator>
  <cp:lastModifiedBy>Tim Bayer</cp:lastModifiedBy>
  <cp:revision>24</cp:revision>
  <cp:lastPrinted>2022-02-15T21:45:08Z</cp:lastPrinted>
  <dcterms:created xsi:type="dcterms:W3CDTF">2022-02-10T02:29:26Z</dcterms:created>
  <dcterms:modified xsi:type="dcterms:W3CDTF">2022-02-18T02:43:16Z</dcterms:modified>
</cp:coreProperties>
</file>